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Layouts/slideLayout8.xml" ContentType="application/vnd.openxmlformats-officedocument.presentationml.slideLayout+xml"/>
  <Override PartName="/ppt/diagrams/colors1.xml" ContentType="application/vnd.openxmlformats-officedocument.drawingml.diagramColors+xml"/>
  <Override PartName="/ppt/diagrams/drawing2.xml" ContentType="application/vnd.ms-office.drawingml.diagramDrawing+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theme/theme3.xml" ContentType="application/vnd.openxmlformats-officedocument.theme+xml"/>
  <Override PartName="/ppt/diagrams/quickStyle2.xml" ContentType="application/vnd.openxmlformats-officedocument.drawingml.diagramStyle+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docProps/custom.xml" ContentType="application/vnd.openxmlformats-officedocument.custom-properties+xml"/>
  <Override PartName="/ppt/slideLayouts/slideLayout10.xml" ContentType="application/vnd.openxmlformats-officedocument.presentationml.slideLayout+xml"/>
  <Override PartName="/ppt/diagrams/layout2.xml" ContentType="application/vnd.openxmlformats-officedocument.drawingml.diagramLayout+xml"/>
  <Override PartName="/ppt/diagrams/layout3.xml" ContentType="application/vnd.openxmlformats-officedocument.drawingml.diagramLayout+xml"/>
  <Override PartName="/ppt/diagrams/layout1.xml" ContentType="application/vnd.openxmlformats-officedocument.drawingml.diagramLayout+xml"/>
  <Override PartName="/ppt/diagrams/data2.xml" ContentType="application/vnd.openxmlformats-officedocument.drawingml.diagramData+xml"/>
  <Override PartName="/ppt/diagrams/data3.xml" ContentType="application/vnd.openxmlformats-officedocument.drawingml.diagramData+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handoutMasters/handoutMaster1.xml" ContentType="application/vnd.openxmlformats-officedocument.presentationml.handoutMaster+xml"/>
  <Override PartName="/ppt/viewProps.xml" ContentType="application/vnd.openxmlformats-officedocument.presentationml.viewProps+xml"/>
  <Override PartName="/ppt/slideLayouts/slideLayout9.xml" ContentType="application/vnd.openxmlformats-officedocument.presentationml.slideLayout+xml"/>
  <Override PartName="/ppt/diagrams/data1.xml" ContentType="application/vnd.openxmlformats-officedocument.drawingml.diagramData+xml"/>
  <Override PartName="/ppt/diagrams/colors3.xml" ContentType="application/vnd.openxmlformats-officedocument.drawingml.diagramColors+xml"/>
  <Override PartName="/docProps/core.xml" ContentType="application/vnd.openxmlformats-package.core-properties+xml"/>
  <Override PartName="/ppt/slideMasters/slideMaster2.xml" ContentType="application/vnd.openxmlformats-officedocument.presentationml.slideMaster+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Default Extension="png" ContentType="image/png"/>
  <Override PartName="/ppt/slideLayouts/slideLayout7.xml" ContentType="application/vnd.openxmlformats-officedocument.presentationml.slideLayout+xml"/>
  <Override PartName="/ppt/theme/theme4.xml" ContentType="application/vnd.openxmlformats-officedocument.theme+xml"/>
  <Override PartName="/ppt/diagrams/colors2.xml" ContentType="application/vnd.openxmlformats-officedocument.drawingml.diagramColors+xml"/>
  <Override PartName="/ppt/diagrams/drawing3.xml" ContentType="application/vnd.ms-office.drawingml.diagramDrawing+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diagrams/drawing1.xml" ContentType="application/vnd.ms-office.drawingml.diagramDrawing+xml"/>
  <Override PartName="/ppt/diagrams/quickStyle3.xml" ContentType="application/vnd.openxmlformats-officedocument.drawingml.diagramStyl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Default Extension="jpeg" ContentType="image/jpeg"/>
  <Override PartName="/ppt/slideLayouts/slideLayout3.xml" ContentType="application/vnd.openxmlformats-officedocument.presentationml.slideLayout+xml"/>
  <Override PartName="/ppt/diagrams/quickStyle1.xml" ContentType="application/vnd.openxmlformats-officedocument.drawingml.diagramStyl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7897" r:id="rId1"/>
    <p:sldMasterId id="2147488094" r:id="rId2"/>
  </p:sldMasterIdLst>
  <p:notesMasterIdLst>
    <p:notesMasterId r:id="rId36"/>
  </p:notesMasterIdLst>
  <p:handoutMasterIdLst>
    <p:handoutMasterId r:id="rId37"/>
  </p:handoutMasterIdLst>
  <p:sldIdLst>
    <p:sldId id="2012" r:id="rId3"/>
    <p:sldId id="2013" r:id="rId4"/>
    <p:sldId id="2071" r:id="rId5"/>
    <p:sldId id="2045" r:id="rId6"/>
    <p:sldId id="2075" r:id="rId7"/>
    <p:sldId id="2076" r:id="rId8"/>
    <p:sldId id="2092" r:id="rId9"/>
    <p:sldId id="2073" r:id="rId10"/>
    <p:sldId id="2074" r:id="rId11"/>
    <p:sldId id="2077" r:id="rId12"/>
    <p:sldId id="2050" r:id="rId13"/>
    <p:sldId id="2079" r:id="rId14"/>
    <p:sldId id="2052" r:id="rId15"/>
    <p:sldId id="2080" r:id="rId16"/>
    <p:sldId id="2081" r:id="rId17"/>
    <p:sldId id="2054" r:id="rId18"/>
    <p:sldId id="2082" r:id="rId19"/>
    <p:sldId id="2057" r:id="rId20"/>
    <p:sldId id="2058" r:id="rId21"/>
    <p:sldId id="2059" r:id="rId22"/>
    <p:sldId id="2060" r:id="rId23"/>
    <p:sldId id="2061" r:id="rId24"/>
    <p:sldId id="2078" r:id="rId25"/>
    <p:sldId id="2083" r:id="rId26"/>
    <p:sldId id="2084" r:id="rId27"/>
    <p:sldId id="2085" r:id="rId28"/>
    <p:sldId id="2086" r:id="rId29"/>
    <p:sldId id="2087" r:id="rId30"/>
    <p:sldId id="2088" r:id="rId31"/>
    <p:sldId id="2089" r:id="rId32"/>
    <p:sldId id="2090" r:id="rId33"/>
    <p:sldId id="2091" r:id="rId34"/>
    <p:sldId id="2017" r:id="rId35"/>
  </p:sldIdLst>
  <p:sldSz cx="9601200" cy="7315200"/>
  <p:notesSz cx="6794500" cy="9931400"/>
  <p:defaultTextStyle>
    <a:defPPr>
      <a:defRPr lang="en-US"/>
    </a:defPPr>
    <a:lvl1pPr algn="l" rtl="0" fontAlgn="base">
      <a:spcBef>
        <a:spcPct val="0"/>
      </a:spcBef>
      <a:spcAft>
        <a:spcPct val="0"/>
      </a:spcAft>
      <a:defRPr sz="1600" b="1" kern="1200">
        <a:solidFill>
          <a:schemeClr val="tx1"/>
        </a:solidFill>
        <a:latin typeface="Arial" charset="0"/>
        <a:ea typeface="ＭＳ Ｐゴシック" pitchFamily="34" charset="-128"/>
        <a:cs typeface="+mn-cs"/>
      </a:defRPr>
    </a:lvl1pPr>
    <a:lvl2pPr marL="450850" indent="1588" algn="l" rtl="0" fontAlgn="base">
      <a:spcBef>
        <a:spcPct val="0"/>
      </a:spcBef>
      <a:spcAft>
        <a:spcPct val="0"/>
      </a:spcAft>
      <a:defRPr sz="1600" b="1" kern="1200">
        <a:solidFill>
          <a:schemeClr val="tx1"/>
        </a:solidFill>
        <a:latin typeface="Arial" charset="0"/>
        <a:ea typeface="ＭＳ Ｐゴシック" pitchFamily="34" charset="-128"/>
        <a:cs typeface="+mn-cs"/>
      </a:defRPr>
    </a:lvl2pPr>
    <a:lvl3pPr marL="908050" indent="1588" algn="l" rtl="0" fontAlgn="base">
      <a:spcBef>
        <a:spcPct val="0"/>
      </a:spcBef>
      <a:spcAft>
        <a:spcPct val="0"/>
      </a:spcAft>
      <a:defRPr sz="1600" b="1" kern="1200">
        <a:solidFill>
          <a:schemeClr val="tx1"/>
        </a:solidFill>
        <a:latin typeface="Arial" charset="0"/>
        <a:ea typeface="ＭＳ Ｐゴシック" pitchFamily="34" charset="-128"/>
        <a:cs typeface="+mn-cs"/>
      </a:defRPr>
    </a:lvl3pPr>
    <a:lvl4pPr marL="1365250" indent="1588" algn="l" rtl="0" fontAlgn="base">
      <a:spcBef>
        <a:spcPct val="0"/>
      </a:spcBef>
      <a:spcAft>
        <a:spcPct val="0"/>
      </a:spcAft>
      <a:defRPr sz="1600" b="1" kern="1200">
        <a:solidFill>
          <a:schemeClr val="tx1"/>
        </a:solidFill>
        <a:latin typeface="Arial" charset="0"/>
        <a:ea typeface="ＭＳ Ｐゴシック" pitchFamily="34" charset="-128"/>
        <a:cs typeface="+mn-cs"/>
      </a:defRPr>
    </a:lvl4pPr>
    <a:lvl5pPr marL="1822450" indent="1588" algn="l" rtl="0" fontAlgn="base">
      <a:spcBef>
        <a:spcPct val="0"/>
      </a:spcBef>
      <a:spcAft>
        <a:spcPct val="0"/>
      </a:spcAft>
      <a:defRPr sz="1600" b="1" kern="1200">
        <a:solidFill>
          <a:schemeClr val="tx1"/>
        </a:solidFill>
        <a:latin typeface="Arial" charset="0"/>
        <a:ea typeface="ＭＳ Ｐゴシック" pitchFamily="34" charset="-128"/>
        <a:cs typeface="+mn-cs"/>
      </a:defRPr>
    </a:lvl5pPr>
    <a:lvl6pPr marL="2286000" algn="l" defTabSz="914400" rtl="0" eaLnBrk="1" latinLnBrk="0" hangingPunct="1">
      <a:defRPr sz="1600" b="1" kern="1200">
        <a:solidFill>
          <a:schemeClr val="tx1"/>
        </a:solidFill>
        <a:latin typeface="Arial" charset="0"/>
        <a:ea typeface="ＭＳ Ｐゴシック" pitchFamily="34" charset="-128"/>
        <a:cs typeface="+mn-cs"/>
      </a:defRPr>
    </a:lvl6pPr>
    <a:lvl7pPr marL="2743200" algn="l" defTabSz="914400" rtl="0" eaLnBrk="1" latinLnBrk="0" hangingPunct="1">
      <a:defRPr sz="1600" b="1" kern="1200">
        <a:solidFill>
          <a:schemeClr val="tx1"/>
        </a:solidFill>
        <a:latin typeface="Arial" charset="0"/>
        <a:ea typeface="ＭＳ Ｐゴシック" pitchFamily="34" charset="-128"/>
        <a:cs typeface="+mn-cs"/>
      </a:defRPr>
    </a:lvl7pPr>
    <a:lvl8pPr marL="3200400" algn="l" defTabSz="914400" rtl="0" eaLnBrk="1" latinLnBrk="0" hangingPunct="1">
      <a:defRPr sz="1600" b="1" kern="1200">
        <a:solidFill>
          <a:schemeClr val="tx1"/>
        </a:solidFill>
        <a:latin typeface="Arial" charset="0"/>
        <a:ea typeface="ＭＳ Ｐゴシック" pitchFamily="34" charset="-128"/>
        <a:cs typeface="+mn-cs"/>
      </a:defRPr>
    </a:lvl8pPr>
    <a:lvl9pPr marL="3657600" algn="l" defTabSz="914400" rtl="0" eaLnBrk="1" latinLnBrk="0" hangingPunct="1">
      <a:defRPr sz="1600" b="1" kern="1200">
        <a:solidFill>
          <a:schemeClr val="tx1"/>
        </a:solidFill>
        <a:latin typeface="Arial" charset="0"/>
        <a:ea typeface="ＭＳ Ｐゴシック" pitchFamily="34" charset="-128"/>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srgbClr val="FF0000"/>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clrMru>
    <a:srgbClr val="FF0000"/>
    <a:srgbClr val="3366CC"/>
    <a:srgbClr val="FFFFFF"/>
    <a:srgbClr val="384042"/>
    <a:srgbClr val="6B6B6B"/>
    <a:srgbClr val="BE562F"/>
    <a:srgbClr val="3E815D"/>
    <a:srgbClr val="EAEAEA"/>
    <a:srgbClr val="6699FF"/>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ittlere Formatvorlage 2 - Akz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863" autoAdjust="0"/>
    <p:restoredTop sz="99109" autoAdjust="0"/>
  </p:normalViewPr>
  <p:slideViewPr>
    <p:cSldViewPr snapToGrid="0">
      <p:cViewPr varScale="1">
        <p:scale>
          <a:sx n="84" d="100"/>
          <a:sy n="84" d="100"/>
        </p:scale>
        <p:origin x="-1380" y="-96"/>
      </p:cViewPr>
      <p:guideLst>
        <p:guide orient="horz"/>
        <p:guide pos="7"/>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88" d="100"/>
        <a:sy n="88" d="100"/>
      </p:scale>
      <p:origin x="0" y="192"/>
    </p:cViewPr>
  </p:sorterViewPr>
  <p:notesViewPr>
    <p:cSldViewPr snapToGrid="0">
      <p:cViewPr varScale="1">
        <p:scale>
          <a:sx n="55" d="100"/>
          <a:sy n="55" d="100"/>
        </p:scale>
        <p:origin x="-2832" y="-90"/>
      </p:cViewPr>
      <p:guideLst>
        <p:guide orient="horz" pos="3129"/>
        <p:guide pos="2140"/>
      </p:guideLst>
    </p:cSldViewPr>
  </p:notes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viewProps" Target="viewProps.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handoutMaster" Target="handoutMasters/handoutMaster1.xml"/><Relationship Id="rId40"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1EC7517-E3B5-4F57-9506-1F5C0F63F866}" type="doc">
      <dgm:prSet loTypeId="urn:microsoft.com/office/officeart/2005/8/layout/StepDownProcess" loCatId="process" qsTypeId="urn:microsoft.com/office/officeart/2005/8/quickstyle/simple1" qsCatId="simple" csTypeId="urn:microsoft.com/office/officeart/2005/8/colors/accent2_2" csCatId="accent2" phldr="1"/>
      <dgm:spPr/>
      <dgm:t>
        <a:bodyPr/>
        <a:lstStyle/>
        <a:p>
          <a:endParaRPr lang="de-DE"/>
        </a:p>
      </dgm:t>
    </dgm:pt>
    <dgm:pt modelId="{6D7612B5-E05C-405C-B34D-75AB899A0075}">
      <dgm:prSet phldrT="[Text]" custT="1"/>
      <dgm:spPr/>
      <dgm:t>
        <a:bodyPr/>
        <a:lstStyle/>
        <a:p>
          <a:r>
            <a:rPr lang="de-DE" sz="1800" b="1" dirty="0" smtClean="0"/>
            <a:t>Streckbiegen</a:t>
          </a:r>
          <a:endParaRPr lang="de-DE" sz="1800" b="1" dirty="0"/>
        </a:p>
      </dgm:t>
    </dgm:pt>
    <dgm:pt modelId="{F0243716-5788-4A3A-8A6B-FC25C1318786}" type="parTrans" cxnId="{65020652-A515-41D6-AB47-498A27A4C930}">
      <dgm:prSet/>
      <dgm:spPr/>
      <dgm:t>
        <a:bodyPr/>
        <a:lstStyle/>
        <a:p>
          <a:endParaRPr lang="de-DE"/>
        </a:p>
      </dgm:t>
    </dgm:pt>
    <dgm:pt modelId="{F658C83D-74B7-49A8-9620-9EF769919E17}" type="sibTrans" cxnId="{65020652-A515-41D6-AB47-498A27A4C930}">
      <dgm:prSet/>
      <dgm:spPr/>
      <dgm:t>
        <a:bodyPr/>
        <a:lstStyle/>
        <a:p>
          <a:endParaRPr lang="de-DE"/>
        </a:p>
      </dgm:t>
    </dgm:pt>
    <dgm:pt modelId="{C2636B68-E265-45B8-BFE5-AB0BCCF8F88F}">
      <dgm:prSet phldrT="[Text]" custT="1"/>
      <dgm:spPr/>
      <dgm:t>
        <a:bodyPr/>
        <a:lstStyle/>
        <a:p>
          <a:r>
            <a:rPr lang="de-DE" sz="1800" b="1" dirty="0" smtClean="0"/>
            <a:t>Fräsen</a:t>
          </a:r>
          <a:endParaRPr lang="de-DE" sz="1800" b="1" dirty="0"/>
        </a:p>
      </dgm:t>
    </dgm:pt>
    <dgm:pt modelId="{9F68827E-879A-4487-8745-4585A9E6233A}" type="parTrans" cxnId="{AAFD4DAC-722A-45A0-852A-126287344FD5}">
      <dgm:prSet/>
      <dgm:spPr/>
      <dgm:t>
        <a:bodyPr/>
        <a:lstStyle/>
        <a:p>
          <a:endParaRPr lang="de-DE"/>
        </a:p>
      </dgm:t>
    </dgm:pt>
    <dgm:pt modelId="{79131687-5D89-4824-8219-76D2B19937C4}" type="sibTrans" cxnId="{AAFD4DAC-722A-45A0-852A-126287344FD5}">
      <dgm:prSet/>
      <dgm:spPr/>
      <dgm:t>
        <a:bodyPr/>
        <a:lstStyle/>
        <a:p>
          <a:endParaRPr lang="de-DE"/>
        </a:p>
      </dgm:t>
    </dgm:pt>
    <dgm:pt modelId="{43B7C5AB-6574-4EEA-B983-E34DD15186D9}">
      <dgm:prSet phldrT="[Text]" custT="1"/>
      <dgm:spPr/>
      <dgm:t>
        <a:bodyPr/>
        <a:lstStyle/>
        <a:p>
          <a:r>
            <a:rPr lang="de-DE" sz="1800" b="1" dirty="0" smtClean="0"/>
            <a:t>Kröpfen und Beschneiden</a:t>
          </a:r>
          <a:endParaRPr lang="de-DE" sz="1800" b="1" dirty="0"/>
        </a:p>
      </dgm:t>
    </dgm:pt>
    <dgm:pt modelId="{586E7B18-3919-4975-A2AA-E003AC596831}" type="parTrans" cxnId="{47357E04-86C0-4E3E-A0DA-446435244C71}">
      <dgm:prSet/>
      <dgm:spPr/>
      <dgm:t>
        <a:bodyPr/>
        <a:lstStyle/>
        <a:p>
          <a:endParaRPr lang="de-DE"/>
        </a:p>
      </dgm:t>
    </dgm:pt>
    <dgm:pt modelId="{CEFA2D3D-58C1-4218-BD94-D3F06FF6D533}" type="sibTrans" cxnId="{47357E04-86C0-4E3E-A0DA-446435244C71}">
      <dgm:prSet/>
      <dgm:spPr/>
      <dgm:t>
        <a:bodyPr/>
        <a:lstStyle/>
        <a:p>
          <a:endParaRPr lang="de-DE"/>
        </a:p>
      </dgm:t>
    </dgm:pt>
    <dgm:pt modelId="{C9F19E70-3CDC-4FCD-8AAA-29350F07A92E}">
      <dgm:prSet phldrT="[Text]" custT="1"/>
      <dgm:spPr/>
      <dgm:t>
        <a:bodyPr/>
        <a:lstStyle/>
        <a:p>
          <a:r>
            <a:rPr lang="de-DE" sz="1800" b="1" dirty="0" smtClean="0"/>
            <a:t>Schleifen- und Polieren</a:t>
          </a:r>
          <a:endParaRPr lang="de-DE" sz="1800" b="1" dirty="0"/>
        </a:p>
      </dgm:t>
    </dgm:pt>
    <dgm:pt modelId="{613066AF-5193-4626-A050-865F86480CA6}" type="parTrans" cxnId="{0907FD20-11B6-4A02-8145-D57E7DFC6A20}">
      <dgm:prSet/>
      <dgm:spPr/>
      <dgm:t>
        <a:bodyPr/>
        <a:lstStyle/>
        <a:p>
          <a:endParaRPr lang="de-DE"/>
        </a:p>
      </dgm:t>
    </dgm:pt>
    <dgm:pt modelId="{E0002A51-C1A8-468F-BE92-CA778DCC5D53}" type="sibTrans" cxnId="{0907FD20-11B6-4A02-8145-D57E7DFC6A20}">
      <dgm:prSet/>
      <dgm:spPr/>
      <dgm:t>
        <a:bodyPr/>
        <a:lstStyle/>
        <a:p>
          <a:endParaRPr lang="de-DE"/>
        </a:p>
      </dgm:t>
    </dgm:pt>
    <dgm:pt modelId="{93547914-EB51-4E1F-9D0D-84353A1347FB}">
      <dgm:prSet phldrT="[Text]" custT="1"/>
      <dgm:spPr/>
      <dgm:t>
        <a:bodyPr/>
        <a:lstStyle/>
        <a:p>
          <a:r>
            <a:rPr lang="de-DE" sz="1800" b="1" dirty="0" smtClean="0"/>
            <a:t>Eloxieren </a:t>
          </a:r>
          <a:endParaRPr lang="de-DE" sz="1800" b="1" dirty="0"/>
        </a:p>
      </dgm:t>
    </dgm:pt>
    <dgm:pt modelId="{29B3E05D-247B-487B-9AFD-1D64332AE28D}" type="parTrans" cxnId="{BDA97EF7-D52C-41AE-811B-AC4AA07CB86C}">
      <dgm:prSet/>
      <dgm:spPr/>
      <dgm:t>
        <a:bodyPr/>
        <a:lstStyle/>
        <a:p>
          <a:endParaRPr lang="de-DE"/>
        </a:p>
      </dgm:t>
    </dgm:pt>
    <dgm:pt modelId="{563EF01C-1E60-4C34-B56B-F70DC25CBB64}" type="sibTrans" cxnId="{BDA97EF7-D52C-41AE-811B-AC4AA07CB86C}">
      <dgm:prSet/>
      <dgm:spPr/>
      <dgm:t>
        <a:bodyPr/>
        <a:lstStyle/>
        <a:p>
          <a:endParaRPr lang="de-DE"/>
        </a:p>
      </dgm:t>
    </dgm:pt>
    <dgm:pt modelId="{41C1D0C0-432E-4BAF-9B66-032E05F3531A}">
      <dgm:prSet phldrT="[Text]" custT="1"/>
      <dgm:spPr/>
      <dgm:t>
        <a:bodyPr/>
        <a:lstStyle/>
        <a:p>
          <a:r>
            <a:rPr lang="de-DE" sz="1800" b="1" dirty="0" smtClean="0"/>
            <a:t>DURApro Beschichten</a:t>
          </a:r>
          <a:endParaRPr lang="de-DE" sz="1800" b="1" dirty="0"/>
        </a:p>
      </dgm:t>
    </dgm:pt>
    <dgm:pt modelId="{40E0E287-4B16-4B9A-B4CE-A10FD17DB3C0}" type="parTrans" cxnId="{BE253687-EA99-4C51-9D72-E135B7BA98F3}">
      <dgm:prSet/>
      <dgm:spPr/>
      <dgm:t>
        <a:bodyPr/>
        <a:lstStyle/>
        <a:p>
          <a:endParaRPr lang="de-DE"/>
        </a:p>
      </dgm:t>
    </dgm:pt>
    <dgm:pt modelId="{CFE81830-3B37-48A4-A0FC-A7B64D25DBAF}" type="sibTrans" cxnId="{BE253687-EA99-4C51-9D72-E135B7BA98F3}">
      <dgm:prSet/>
      <dgm:spPr/>
      <dgm:t>
        <a:bodyPr/>
        <a:lstStyle/>
        <a:p>
          <a:endParaRPr lang="de-DE"/>
        </a:p>
      </dgm:t>
    </dgm:pt>
    <dgm:pt modelId="{1F38DFBB-30AD-4F86-8EC8-141895B4C749}" type="pres">
      <dgm:prSet presAssocID="{D1EC7517-E3B5-4F57-9506-1F5C0F63F866}" presName="rootnode" presStyleCnt="0">
        <dgm:presLayoutVars>
          <dgm:chMax/>
          <dgm:chPref/>
          <dgm:dir/>
          <dgm:animLvl val="lvl"/>
        </dgm:presLayoutVars>
      </dgm:prSet>
      <dgm:spPr/>
      <dgm:t>
        <a:bodyPr/>
        <a:lstStyle/>
        <a:p>
          <a:endParaRPr lang="de-DE"/>
        </a:p>
      </dgm:t>
    </dgm:pt>
    <dgm:pt modelId="{32B43DA8-1656-4FA8-A837-6C91FAC6B39A}" type="pres">
      <dgm:prSet presAssocID="{6D7612B5-E05C-405C-B34D-75AB899A0075}" presName="composite" presStyleCnt="0"/>
      <dgm:spPr/>
    </dgm:pt>
    <dgm:pt modelId="{258DE42B-3DB0-4093-BCB8-E133172E8CFE}" type="pres">
      <dgm:prSet presAssocID="{6D7612B5-E05C-405C-B34D-75AB899A0075}" presName="bentUpArrow1" presStyleLbl="alignImgPlace1" presStyleIdx="0" presStyleCnt="5" custLinFactNeighborX="-33710"/>
      <dgm:spPr/>
    </dgm:pt>
    <dgm:pt modelId="{6057B58A-8D80-4D85-A6E8-7578DD234AF2}" type="pres">
      <dgm:prSet presAssocID="{6D7612B5-E05C-405C-B34D-75AB899A0075}" presName="ParentText" presStyleLbl="node1" presStyleIdx="0" presStyleCnt="6" custScaleX="198858">
        <dgm:presLayoutVars>
          <dgm:chMax val="1"/>
          <dgm:chPref val="1"/>
          <dgm:bulletEnabled val="1"/>
        </dgm:presLayoutVars>
      </dgm:prSet>
      <dgm:spPr/>
      <dgm:t>
        <a:bodyPr/>
        <a:lstStyle/>
        <a:p>
          <a:endParaRPr lang="de-DE"/>
        </a:p>
      </dgm:t>
    </dgm:pt>
    <dgm:pt modelId="{C2E87DB7-6358-44B6-AC4E-45C4EAEC7495}" type="pres">
      <dgm:prSet presAssocID="{6D7612B5-E05C-405C-B34D-75AB899A0075}" presName="ChildText" presStyleLbl="revTx" presStyleIdx="0" presStyleCnt="5">
        <dgm:presLayoutVars>
          <dgm:chMax val="0"/>
          <dgm:chPref val="0"/>
          <dgm:bulletEnabled val="1"/>
        </dgm:presLayoutVars>
      </dgm:prSet>
      <dgm:spPr/>
      <dgm:t>
        <a:bodyPr/>
        <a:lstStyle/>
        <a:p>
          <a:endParaRPr lang="de-DE"/>
        </a:p>
      </dgm:t>
    </dgm:pt>
    <dgm:pt modelId="{960F497F-7DB2-4F79-B2F1-81DA841002A3}" type="pres">
      <dgm:prSet presAssocID="{F658C83D-74B7-49A8-9620-9EF769919E17}" presName="sibTrans" presStyleCnt="0"/>
      <dgm:spPr/>
    </dgm:pt>
    <dgm:pt modelId="{0EAEEA1E-3977-4A3A-B979-3CB28DAEBE2B}" type="pres">
      <dgm:prSet presAssocID="{C2636B68-E265-45B8-BFE5-AB0BCCF8F88F}" presName="composite" presStyleCnt="0"/>
      <dgm:spPr/>
    </dgm:pt>
    <dgm:pt modelId="{F2F397D2-BC1E-4701-B100-EE635A44BA07}" type="pres">
      <dgm:prSet presAssocID="{C2636B68-E265-45B8-BFE5-AB0BCCF8F88F}" presName="bentUpArrow1" presStyleLbl="alignImgPlace1" presStyleIdx="1" presStyleCnt="5" custLinFactNeighborX="-33710"/>
      <dgm:spPr/>
    </dgm:pt>
    <dgm:pt modelId="{9D6CBAC6-F105-49EC-84A7-01465F2C8EA1}" type="pres">
      <dgm:prSet presAssocID="{C2636B68-E265-45B8-BFE5-AB0BCCF8F88F}" presName="ParentText" presStyleLbl="node1" presStyleIdx="1" presStyleCnt="6" custScaleX="198858">
        <dgm:presLayoutVars>
          <dgm:chMax val="1"/>
          <dgm:chPref val="1"/>
          <dgm:bulletEnabled val="1"/>
        </dgm:presLayoutVars>
      </dgm:prSet>
      <dgm:spPr/>
      <dgm:t>
        <a:bodyPr/>
        <a:lstStyle/>
        <a:p>
          <a:endParaRPr lang="de-DE"/>
        </a:p>
      </dgm:t>
    </dgm:pt>
    <dgm:pt modelId="{F10A24D8-42E3-4D9C-AD8E-64405C106027}" type="pres">
      <dgm:prSet presAssocID="{C2636B68-E265-45B8-BFE5-AB0BCCF8F88F}" presName="ChildText" presStyleLbl="revTx" presStyleIdx="1" presStyleCnt="5">
        <dgm:presLayoutVars>
          <dgm:chMax val="0"/>
          <dgm:chPref val="0"/>
          <dgm:bulletEnabled val="1"/>
        </dgm:presLayoutVars>
      </dgm:prSet>
      <dgm:spPr/>
      <dgm:t>
        <a:bodyPr/>
        <a:lstStyle/>
        <a:p>
          <a:endParaRPr lang="de-DE"/>
        </a:p>
      </dgm:t>
    </dgm:pt>
    <dgm:pt modelId="{0D379943-FAFF-49E8-9521-70B9A8E79E0B}" type="pres">
      <dgm:prSet presAssocID="{79131687-5D89-4824-8219-76D2B19937C4}" presName="sibTrans" presStyleCnt="0"/>
      <dgm:spPr/>
    </dgm:pt>
    <dgm:pt modelId="{1DB6B91F-0AD8-4F66-8AB2-54E70053A864}" type="pres">
      <dgm:prSet presAssocID="{43B7C5AB-6574-4EEA-B983-E34DD15186D9}" presName="composite" presStyleCnt="0"/>
      <dgm:spPr/>
    </dgm:pt>
    <dgm:pt modelId="{19AC0173-E4B1-4033-A982-BB2ED85B323F}" type="pres">
      <dgm:prSet presAssocID="{43B7C5AB-6574-4EEA-B983-E34DD15186D9}" presName="bentUpArrow1" presStyleLbl="alignImgPlace1" presStyleIdx="2" presStyleCnt="5" custLinFactNeighborX="-33710"/>
      <dgm:spPr/>
    </dgm:pt>
    <dgm:pt modelId="{6C81940D-BB3B-47A6-815A-CA0561DED048}" type="pres">
      <dgm:prSet presAssocID="{43B7C5AB-6574-4EEA-B983-E34DD15186D9}" presName="ParentText" presStyleLbl="node1" presStyleIdx="2" presStyleCnt="6" custScaleX="198858">
        <dgm:presLayoutVars>
          <dgm:chMax val="1"/>
          <dgm:chPref val="1"/>
          <dgm:bulletEnabled val="1"/>
        </dgm:presLayoutVars>
      </dgm:prSet>
      <dgm:spPr/>
      <dgm:t>
        <a:bodyPr/>
        <a:lstStyle/>
        <a:p>
          <a:endParaRPr lang="de-DE"/>
        </a:p>
      </dgm:t>
    </dgm:pt>
    <dgm:pt modelId="{6E4B0FCE-0F7A-4DE1-9977-A28A4F8FB250}" type="pres">
      <dgm:prSet presAssocID="{43B7C5AB-6574-4EEA-B983-E34DD15186D9}" presName="ChildText" presStyleLbl="revTx" presStyleIdx="2" presStyleCnt="5">
        <dgm:presLayoutVars>
          <dgm:chMax val="0"/>
          <dgm:chPref val="0"/>
          <dgm:bulletEnabled val="1"/>
        </dgm:presLayoutVars>
      </dgm:prSet>
      <dgm:spPr/>
    </dgm:pt>
    <dgm:pt modelId="{6B47D04C-2C00-4984-8670-574ACA6CDCAD}" type="pres">
      <dgm:prSet presAssocID="{CEFA2D3D-58C1-4218-BD94-D3F06FF6D533}" presName="sibTrans" presStyleCnt="0"/>
      <dgm:spPr/>
    </dgm:pt>
    <dgm:pt modelId="{783CBEB8-9AC0-4DA5-BCFC-27AAA55AB7D9}" type="pres">
      <dgm:prSet presAssocID="{C9F19E70-3CDC-4FCD-8AAA-29350F07A92E}" presName="composite" presStyleCnt="0"/>
      <dgm:spPr/>
    </dgm:pt>
    <dgm:pt modelId="{BC019193-FA21-46CB-B7E9-3BB83D3B0C8D}" type="pres">
      <dgm:prSet presAssocID="{C9F19E70-3CDC-4FCD-8AAA-29350F07A92E}" presName="bentUpArrow1" presStyleLbl="alignImgPlace1" presStyleIdx="3" presStyleCnt="5" custLinFactNeighborX="-33710"/>
      <dgm:spPr/>
    </dgm:pt>
    <dgm:pt modelId="{214F3335-C1BF-4277-B8FA-70FA0B919E74}" type="pres">
      <dgm:prSet presAssocID="{C9F19E70-3CDC-4FCD-8AAA-29350F07A92E}" presName="ParentText" presStyleLbl="node1" presStyleIdx="3" presStyleCnt="6" custScaleX="198858">
        <dgm:presLayoutVars>
          <dgm:chMax val="1"/>
          <dgm:chPref val="1"/>
          <dgm:bulletEnabled val="1"/>
        </dgm:presLayoutVars>
      </dgm:prSet>
      <dgm:spPr/>
      <dgm:t>
        <a:bodyPr/>
        <a:lstStyle/>
        <a:p>
          <a:endParaRPr lang="de-DE"/>
        </a:p>
      </dgm:t>
    </dgm:pt>
    <dgm:pt modelId="{D7C89F4A-3905-4AF8-933A-95CD1AFB8B19}" type="pres">
      <dgm:prSet presAssocID="{C9F19E70-3CDC-4FCD-8AAA-29350F07A92E}" presName="ChildText" presStyleLbl="revTx" presStyleIdx="3" presStyleCnt="5">
        <dgm:presLayoutVars>
          <dgm:chMax val="0"/>
          <dgm:chPref val="0"/>
          <dgm:bulletEnabled val="1"/>
        </dgm:presLayoutVars>
      </dgm:prSet>
      <dgm:spPr/>
    </dgm:pt>
    <dgm:pt modelId="{34DF742A-4FCB-4C2D-BB95-0E7D350A1222}" type="pres">
      <dgm:prSet presAssocID="{E0002A51-C1A8-468F-BE92-CA778DCC5D53}" presName="sibTrans" presStyleCnt="0"/>
      <dgm:spPr/>
    </dgm:pt>
    <dgm:pt modelId="{E1DA64A8-C06E-4B25-8161-8FDA09B27543}" type="pres">
      <dgm:prSet presAssocID="{93547914-EB51-4E1F-9D0D-84353A1347FB}" presName="composite" presStyleCnt="0"/>
      <dgm:spPr/>
    </dgm:pt>
    <dgm:pt modelId="{F69A5208-E422-4C22-96DC-4F62463D41E3}" type="pres">
      <dgm:prSet presAssocID="{93547914-EB51-4E1F-9D0D-84353A1347FB}" presName="bentUpArrow1" presStyleLbl="alignImgPlace1" presStyleIdx="4" presStyleCnt="5" custLinFactNeighborX="-33710"/>
      <dgm:spPr/>
    </dgm:pt>
    <dgm:pt modelId="{48F2545C-6715-4884-946A-CE6B7BFBA09C}" type="pres">
      <dgm:prSet presAssocID="{93547914-EB51-4E1F-9D0D-84353A1347FB}" presName="ParentText" presStyleLbl="node1" presStyleIdx="4" presStyleCnt="6" custScaleX="198858">
        <dgm:presLayoutVars>
          <dgm:chMax val="1"/>
          <dgm:chPref val="1"/>
          <dgm:bulletEnabled val="1"/>
        </dgm:presLayoutVars>
      </dgm:prSet>
      <dgm:spPr/>
      <dgm:t>
        <a:bodyPr/>
        <a:lstStyle/>
        <a:p>
          <a:endParaRPr lang="de-DE"/>
        </a:p>
      </dgm:t>
    </dgm:pt>
    <dgm:pt modelId="{3C63E534-DB31-4FEF-89B6-025A8A8CF083}" type="pres">
      <dgm:prSet presAssocID="{93547914-EB51-4E1F-9D0D-84353A1347FB}" presName="ChildText" presStyleLbl="revTx" presStyleIdx="4" presStyleCnt="5">
        <dgm:presLayoutVars>
          <dgm:chMax val="0"/>
          <dgm:chPref val="0"/>
          <dgm:bulletEnabled val="1"/>
        </dgm:presLayoutVars>
      </dgm:prSet>
      <dgm:spPr/>
    </dgm:pt>
    <dgm:pt modelId="{8EBD705F-F2B0-4665-ADD3-FF617A3866D5}" type="pres">
      <dgm:prSet presAssocID="{563EF01C-1E60-4C34-B56B-F70DC25CBB64}" presName="sibTrans" presStyleCnt="0"/>
      <dgm:spPr/>
    </dgm:pt>
    <dgm:pt modelId="{B0FA8EB0-7EBD-4171-8E3E-C7298263CA4A}" type="pres">
      <dgm:prSet presAssocID="{41C1D0C0-432E-4BAF-9B66-032E05F3531A}" presName="composite" presStyleCnt="0"/>
      <dgm:spPr/>
    </dgm:pt>
    <dgm:pt modelId="{8ABF6449-BB1D-447D-839E-6A7940C2A818}" type="pres">
      <dgm:prSet presAssocID="{41C1D0C0-432E-4BAF-9B66-032E05F3531A}" presName="ParentText" presStyleLbl="node1" presStyleIdx="5" presStyleCnt="6" custScaleX="198858">
        <dgm:presLayoutVars>
          <dgm:chMax val="1"/>
          <dgm:chPref val="1"/>
          <dgm:bulletEnabled val="1"/>
        </dgm:presLayoutVars>
      </dgm:prSet>
      <dgm:spPr/>
      <dgm:t>
        <a:bodyPr/>
        <a:lstStyle/>
        <a:p>
          <a:endParaRPr lang="de-DE"/>
        </a:p>
      </dgm:t>
    </dgm:pt>
  </dgm:ptLst>
  <dgm:cxnLst>
    <dgm:cxn modelId="{0907FD20-11B6-4A02-8145-D57E7DFC6A20}" srcId="{D1EC7517-E3B5-4F57-9506-1F5C0F63F866}" destId="{C9F19E70-3CDC-4FCD-8AAA-29350F07A92E}" srcOrd="3" destOrd="0" parTransId="{613066AF-5193-4626-A050-865F86480CA6}" sibTransId="{E0002A51-C1A8-468F-BE92-CA778DCC5D53}"/>
    <dgm:cxn modelId="{E0959DA4-6A33-49C2-BEDF-2E4FD49E9C9D}" type="presOf" srcId="{41C1D0C0-432E-4BAF-9B66-032E05F3531A}" destId="{8ABF6449-BB1D-447D-839E-6A7940C2A818}" srcOrd="0" destOrd="0" presId="urn:microsoft.com/office/officeart/2005/8/layout/StepDownProcess"/>
    <dgm:cxn modelId="{F3D17CDB-933A-492F-A7B1-5034320DC3F4}" type="presOf" srcId="{C9F19E70-3CDC-4FCD-8AAA-29350F07A92E}" destId="{214F3335-C1BF-4277-B8FA-70FA0B919E74}" srcOrd="0" destOrd="0" presId="urn:microsoft.com/office/officeart/2005/8/layout/StepDownProcess"/>
    <dgm:cxn modelId="{AF07A4A2-632F-48AE-91BF-E8806064AFDA}" type="presOf" srcId="{D1EC7517-E3B5-4F57-9506-1F5C0F63F866}" destId="{1F38DFBB-30AD-4F86-8EC8-141895B4C749}" srcOrd="0" destOrd="0" presId="urn:microsoft.com/office/officeart/2005/8/layout/StepDownProcess"/>
    <dgm:cxn modelId="{AAFD4DAC-722A-45A0-852A-126287344FD5}" srcId="{D1EC7517-E3B5-4F57-9506-1F5C0F63F866}" destId="{C2636B68-E265-45B8-BFE5-AB0BCCF8F88F}" srcOrd="1" destOrd="0" parTransId="{9F68827E-879A-4487-8745-4585A9E6233A}" sibTransId="{79131687-5D89-4824-8219-76D2B19937C4}"/>
    <dgm:cxn modelId="{1DC0B7D6-6C10-4EFA-9C5B-CEB57D9B342A}" type="presOf" srcId="{43B7C5AB-6574-4EEA-B983-E34DD15186D9}" destId="{6C81940D-BB3B-47A6-815A-CA0561DED048}" srcOrd="0" destOrd="0" presId="urn:microsoft.com/office/officeart/2005/8/layout/StepDownProcess"/>
    <dgm:cxn modelId="{FF1E86DA-E1F2-4A77-B0B5-792C397A4E71}" type="presOf" srcId="{C2636B68-E265-45B8-BFE5-AB0BCCF8F88F}" destId="{9D6CBAC6-F105-49EC-84A7-01465F2C8EA1}" srcOrd="0" destOrd="0" presId="urn:microsoft.com/office/officeart/2005/8/layout/StepDownProcess"/>
    <dgm:cxn modelId="{BDA97EF7-D52C-41AE-811B-AC4AA07CB86C}" srcId="{D1EC7517-E3B5-4F57-9506-1F5C0F63F866}" destId="{93547914-EB51-4E1F-9D0D-84353A1347FB}" srcOrd="4" destOrd="0" parTransId="{29B3E05D-247B-487B-9AFD-1D64332AE28D}" sibTransId="{563EF01C-1E60-4C34-B56B-F70DC25CBB64}"/>
    <dgm:cxn modelId="{65020652-A515-41D6-AB47-498A27A4C930}" srcId="{D1EC7517-E3B5-4F57-9506-1F5C0F63F866}" destId="{6D7612B5-E05C-405C-B34D-75AB899A0075}" srcOrd="0" destOrd="0" parTransId="{F0243716-5788-4A3A-8A6B-FC25C1318786}" sibTransId="{F658C83D-74B7-49A8-9620-9EF769919E17}"/>
    <dgm:cxn modelId="{47357E04-86C0-4E3E-A0DA-446435244C71}" srcId="{D1EC7517-E3B5-4F57-9506-1F5C0F63F866}" destId="{43B7C5AB-6574-4EEA-B983-E34DD15186D9}" srcOrd="2" destOrd="0" parTransId="{586E7B18-3919-4975-A2AA-E003AC596831}" sibTransId="{CEFA2D3D-58C1-4218-BD94-D3F06FF6D533}"/>
    <dgm:cxn modelId="{BE253687-EA99-4C51-9D72-E135B7BA98F3}" srcId="{D1EC7517-E3B5-4F57-9506-1F5C0F63F866}" destId="{41C1D0C0-432E-4BAF-9B66-032E05F3531A}" srcOrd="5" destOrd="0" parTransId="{40E0E287-4B16-4B9A-B4CE-A10FD17DB3C0}" sibTransId="{CFE81830-3B37-48A4-A0FC-A7B64D25DBAF}"/>
    <dgm:cxn modelId="{C3507DFC-DEEC-426C-A862-A6F6433C4ECB}" type="presOf" srcId="{93547914-EB51-4E1F-9D0D-84353A1347FB}" destId="{48F2545C-6715-4884-946A-CE6B7BFBA09C}" srcOrd="0" destOrd="0" presId="urn:microsoft.com/office/officeart/2005/8/layout/StepDownProcess"/>
    <dgm:cxn modelId="{D2A69C52-C3A0-486B-AB6E-B5DD83267B5C}" type="presOf" srcId="{6D7612B5-E05C-405C-B34D-75AB899A0075}" destId="{6057B58A-8D80-4D85-A6E8-7578DD234AF2}" srcOrd="0" destOrd="0" presId="urn:microsoft.com/office/officeart/2005/8/layout/StepDownProcess"/>
    <dgm:cxn modelId="{546E2B4F-18E8-45FC-A6F4-1EA26A44C52B}" type="presParOf" srcId="{1F38DFBB-30AD-4F86-8EC8-141895B4C749}" destId="{32B43DA8-1656-4FA8-A837-6C91FAC6B39A}" srcOrd="0" destOrd="0" presId="urn:microsoft.com/office/officeart/2005/8/layout/StepDownProcess"/>
    <dgm:cxn modelId="{6C4683A9-099E-47B2-9B40-E48C4378491F}" type="presParOf" srcId="{32B43DA8-1656-4FA8-A837-6C91FAC6B39A}" destId="{258DE42B-3DB0-4093-BCB8-E133172E8CFE}" srcOrd="0" destOrd="0" presId="urn:microsoft.com/office/officeart/2005/8/layout/StepDownProcess"/>
    <dgm:cxn modelId="{CB7945FD-3646-4439-AADF-C0B73D9E8945}" type="presParOf" srcId="{32B43DA8-1656-4FA8-A837-6C91FAC6B39A}" destId="{6057B58A-8D80-4D85-A6E8-7578DD234AF2}" srcOrd="1" destOrd="0" presId="urn:microsoft.com/office/officeart/2005/8/layout/StepDownProcess"/>
    <dgm:cxn modelId="{90A4E063-8741-4107-82FD-95B5286F8407}" type="presParOf" srcId="{32B43DA8-1656-4FA8-A837-6C91FAC6B39A}" destId="{C2E87DB7-6358-44B6-AC4E-45C4EAEC7495}" srcOrd="2" destOrd="0" presId="urn:microsoft.com/office/officeart/2005/8/layout/StepDownProcess"/>
    <dgm:cxn modelId="{892B010C-B540-4107-A166-29BAC02C8E89}" type="presParOf" srcId="{1F38DFBB-30AD-4F86-8EC8-141895B4C749}" destId="{960F497F-7DB2-4F79-B2F1-81DA841002A3}" srcOrd="1" destOrd="0" presId="urn:microsoft.com/office/officeart/2005/8/layout/StepDownProcess"/>
    <dgm:cxn modelId="{BBA3FD5E-AD6C-4D12-96CB-51A53A9A9DB2}" type="presParOf" srcId="{1F38DFBB-30AD-4F86-8EC8-141895B4C749}" destId="{0EAEEA1E-3977-4A3A-B979-3CB28DAEBE2B}" srcOrd="2" destOrd="0" presId="urn:microsoft.com/office/officeart/2005/8/layout/StepDownProcess"/>
    <dgm:cxn modelId="{44790C79-B9DB-498A-B4E2-2E1BA073E23A}" type="presParOf" srcId="{0EAEEA1E-3977-4A3A-B979-3CB28DAEBE2B}" destId="{F2F397D2-BC1E-4701-B100-EE635A44BA07}" srcOrd="0" destOrd="0" presId="urn:microsoft.com/office/officeart/2005/8/layout/StepDownProcess"/>
    <dgm:cxn modelId="{82FD4144-B418-437C-94C4-81D13A5248B8}" type="presParOf" srcId="{0EAEEA1E-3977-4A3A-B979-3CB28DAEBE2B}" destId="{9D6CBAC6-F105-49EC-84A7-01465F2C8EA1}" srcOrd="1" destOrd="0" presId="urn:microsoft.com/office/officeart/2005/8/layout/StepDownProcess"/>
    <dgm:cxn modelId="{C1BEBB14-0D6B-4307-916A-7E3A9DBFC265}" type="presParOf" srcId="{0EAEEA1E-3977-4A3A-B979-3CB28DAEBE2B}" destId="{F10A24D8-42E3-4D9C-AD8E-64405C106027}" srcOrd="2" destOrd="0" presId="urn:microsoft.com/office/officeart/2005/8/layout/StepDownProcess"/>
    <dgm:cxn modelId="{DA99227F-12A0-41C1-A843-AF0FC08A826A}" type="presParOf" srcId="{1F38DFBB-30AD-4F86-8EC8-141895B4C749}" destId="{0D379943-FAFF-49E8-9521-70B9A8E79E0B}" srcOrd="3" destOrd="0" presId="urn:microsoft.com/office/officeart/2005/8/layout/StepDownProcess"/>
    <dgm:cxn modelId="{0A3148DF-7E9A-44E4-8076-45F259EEBDCA}" type="presParOf" srcId="{1F38DFBB-30AD-4F86-8EC8-141895B4C749}" destId="{1DB6B91F-0AD8-4F66-8AB2-54E70053A864}" srcOrd="4" destOrd="0" presId="urn:microsoft.com/office/officeart/2005/8/layout/StepDownProcess"/>
    <dgm:cxn modelId="{0302184C-5895-4BF7-9DF3-F43B41D5AAF8}" type="presParOf" srcId="{1DB6B91F-0AD8-4F66-8AB2-54E70053A864}" destId="{19AC0173-E4B1-4033-A982-BB2ED85B323F}" srcOrd="0" destOrd="0" presId="urn:microsoft.com/office/officeart/2005/8/layout/StepDownProcess"/>
    <dgm:cxn modelId="{8975E7CE-1BDD-46BB-A734-C02CC5FAD4B6}" type="presParOf" srcId="{1DB6B91F-0AD8-4F66-8AB2-54E70053A864}" destId="{6C81940D-BB3B-47A6-815A-CA0561DED048}" srcOrd="1" destOrd="0" presId="urn:microsoft.com/office/officeart/2005/8/layout/StepDownProcess"/>
    <dgm:cxn modelId="{9F31E560-61B5-4939-94F7-A30CB1625261}" type="presParOf" srcId="{1DB6B91F-0AD8-4F66-8AB2-54E70053A864}" destId="{6E4B0FCE-0F7A-4DE1-9977-A28A4F8FB250}" srcOrd="2" destOrd="0" presId="urn:microsoft.com/office/officeart/2005/8/layout/StepDownProcess"/>
    <dgm:cxn modelId="{9BDA8B87-C6FD-4FAE-9D9B-A64ABAF3C7C1}" type="presParOf" srcId="{1F38DFBB-30AD-4F86-8EC8-141895B4C749}" destId="{6B47D04C-2C00-4984-8670-574ACA6CDCAD}" srcOrd="5" destOrd="0" presId="urn:microsoft.com/office/officeart/2005/8/layout/StepDownProcess"/>
    <dgm:cxn modelId="{E8994D2B-07A0-4695-A2EA-FACA22286217}" type="presParOf" srcId="{1F38DFBB-30AD-4F86-8EC8-141895B4C749}" destId="{783CBEB8-9AC0-4DA5-BCFC-27AAA55AB7D9}" srcOrd="6" destOrd="0" presId="urn:microsoft.com/office/officeart/2005/8/layout/StepDownProcess"/>
    <dgm:cxn modelId="{73E0104B-CC7A-4767-89B2-2CA36A3EDD29}" type="presParOf" srcId="{783CBEB8-9AC0-4DA5-BCFC-27AAA55AB7D9}" destId="{BC019193-FA21-46CB-B7E9-3BB83D3B0C8D}" srcOrd="0" destOrd="0" presId="urn:microsoft.com/office/officeart/2005/8/layout/StepDownProcess"/>
    <dgm:cxn modelId="{BE0DC070-90CD-47C8-9FEC-3BDF08F9338A}" type="presParOf" srcId="{783CBEB8-9AC0-4DA5-BCFC-27AAA55AB7D9}" destId="{214F3335-C1BF-4277-B8FA-70FA0B919E74}" srcOrd="1" destOrd="0" presId="urn:microsoft.com/office/officeart/2005/8/layout/StepDownProcess"/>
    <dgm:cxn modelId="{DAA6282B-8F40-41C1-B32C-AD264303DA67}" type="presParOf" srcId="{783CBEB8-9AC0-4DA5-BCFC-27AAA55AB7D9}" destId="{D7C89F4A-3905-4AF8-933A-95CD1AFB8B19}" srcOrd="2" destOrd="0" presId="urn:microsoft.com/office/officeart/2005/8/layout/StepDownProcess"/>
    <dgm:cxn modelId="{E9A2C25B-FCB9-49D2-B2EB-58B3AFDECD89}" type="presParOf" srcId="{1F38DFBB-30AD-4F86-8EC8-141895B4C749}" destId="{34DF742A-4FCB-4C2D-BB95-0E7D350A1222}" srcOrd="7" destOrd="0" presId="urn:microsoft.com/office/officeart/2005/8/layout/StepDownProcess"/>
    <dgm:cxn modelId="{5F1040E5-A14F-45C7-A90C-24CAC3E346B1}" type="presParOf" srcId="{1F38DFBB-30AD-4F86-8EC8-141895B4C749}" destId="{E1DA64A8-C06E-4B25-8161-8FDA09B27543}" srcOrd="8" destOrd="0" presId="urn:microsoft.com/office/officeart/2005/8/layout/StepDownProcess"/>
    <dgm:cxn modelId="{8C4772E7-6497-4595-98CC-AB616AFE63B1}" type="presParOf" srcId="{E1DA64A8-C06E-4B25-8161-8FDA09B27543}" destId="{F69A5208-E422-4C22-96DC-4F62463D41E3}" srcOrd="0" destOrd="0" presId="urn:microsoft.com/office/officeart/2005/8/layout/StepDownProcess"/>
    <dgm:cxn modelId="{754A7938-816A-4572-8DC5-627AA0E73098}" type="presParOf" srcId="{E1DA64A8-C06E-4B25-8161-8FDA09B27543}" destId="{48F2545C-6715-4884-946A-CE6B7BFBA09C}" srcOrd="1" destOrd="0" presId="urn:microsoft.com/office/officeart/2005/8/layout/StepDownProcess"/>
    <dgm:cxn modelId="{061EDCF4-024C-4127-ADE1-9F849B7A08A5}" type="presParOf" srcId="{E1DA64A8-C06E-4B25-8161-8FDA09B27543}" destId="{3C63E534-DB31-4FEF-89B6-025A8A8CF083}" srcOrd="2" destOrd="0" presId="urn:microsoft.com/office/officeart/2005/8/layout/StepDownProcess"/>
    <dgm:cxn modelId="{61C1E15D-4B45-435F-870F-66EB4B088FF7}" type="presParOf" srcId="{1F38DFBB-30AD-4F86-8EC8-141895B4C749}" destId="{8EBD705F-F2B0-4665-ADD3-FF617A3866D5}" srcOrd="9" destOrd="0" presId="urn:microsoft.com/office/officeart/2005/8/layout/StepDownProcess"/>
    <dgm:cxn modelId="{80369851-17E2-469C-897A-633CB118FBFA}" type="presParOf" srcId="{1F38DFBB-30AD-4F86-8EC8-141895B4C749}" destId="{B0FA8EB0-7EBD-4171-8E3E-C7298263CA4A}" srcOrd="10" destOrd="0" presId="urn:microsoft.com/office/officeart/2005/8/layout/StepDownProcess"/>
    <dgm:cxn modelId="{419F3FF4-F09A-49CD-9294-048000AEFF05}" type="presParOf" srcId="{B0FA8EB0-7EBD-4171-8E3E-C7298263CA4A}" destId="{8ABF6449-BB1D-447D-839E-6A7940C2A818}" srcOrd="0" destOrd="0" presId="urn:microsoft.com/office/officeart/2005/8/layout/StepDownProcess"/>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5102A5F-5012-4A48-B294-6A03C497E60B}" type="doc">
      <dgm:prSet loTypeId="urn:microsoft.com/office/officeart/2005/8/layout/list1" loCatId="list" qsTypeId="urn:microsoft.com/office/officeart/2005/8/quickstyle/simple1" qsCatId="simple" csTypeId="urn:microsoft.com/office/officeart/2005/8/colors/accent2_2" csCatId="accent2" phldr="1"/>
      <dgm:spPr/>
      <dgm:t>
        <a:bodyPr/>
        <a:lstStyle/>
        <a:p>
          <a:endParaRPr lang="de-DE"/>
        </a:p>
      </dgm:t>
    </dgm:pt>
    <dgm:pt modelId="{FFF4ADC7-E889-46E2-AE27-502295EDF8CC}">
      <dgm:prSet phldrT="[Text]"/>
      <dgm:spPr/>
      <dgm:t>
        <a:bodyPr/>
        <a:lstStyle/>
        <a:p>
          <a:r>
            <a:rPr lang="de-DE" b="1" dirty="0" smtClean="0"/>
            <a:t>Minimierung der Rückfederung</a:t>
          </a:r>
          <a:endParaRPr lang="de-DE" b="1" dirty="0"/>
        </a:p>
      </dgm:t>
    </dgm:pt>
    <dgm:pt modelId="{74657BDA-DE7F-4D2E-A125-47AEE6E83658}" type="parTrans" cxnId="{1BFD1A8C-678C-4EDE-99E0-F92B56ECB492}">
      <dgm:prSet/>
      <dgm:spPr/>
      <dgm:t>
        <a:bodyPr/>
        <a:lstStyle/>
        <a:p>
          <a:endParaRPr lang="de-DE"/>
        </a:p>
      </dgm:t>
    </dgm:pt>
    <dgm:pt modelId="{8F43D699-2E02-4990-B4F4-6EA2DA55AE0B}" type="sibTrans" cxnId="{1BFD1A8C-678C-4EDE-99E0-F92B56ECB492}">
      <dgm:prSet/>
      <dgm:spPr/>
      <dgm:t>
        <a:bodyPr/>
        <a:lstStyle/>
        <a:p>
          <a:endParaRPr lang="de-DE"/>
        </a:p>
      </dgm:t>
    </dgm:pt>
    <dgm:pt modelId="{3AEF769E-08CB-495D-AFF1-721311AA0BF7}">
      <dgm:prSet phldrT="[Text]"/>
      <dgm:spPr/>
      <dgm:t>
        <a:bodyPr/>
        <a:lstStyle/>
        <a:p>
          <a:r>
            <a:rPr lang="de-DE" b="1" dirty="0" smtClean="0"/>
            <a:t>Erhaltung von Profilstegen für Befestigungselemente</a:t>
          </a:r>
          <a:endParaRPr lang="de-DE" b="1" dirty="0"/>
        </a:p>
      </dgm:t>
    </dgm:pt>
    <dgm:pt modelId="{CDC895BA-2ADD-456C-9ED1-44EF744D8995}" type="parTrans" cxnId="{BF35D7B5-2BF4-4039-87B6-5B7B151C46D5}">
      <dgm:prSet/>
      <dgm:spPr/>
      <dgm:t>
        <a:bodyPr/>
        <a:lstStyle/>
        <a:p>
          <a:endParaRPr lang="de-DE"/>
        </a:p>
      </dgm:t>
    </dgm:pt>
    <dgm:pt modelId="{7069EBF7-24EA-486B-865B-A8CD21566653}" type="sibTrans" cxnId="{BF35D7B5-2BF4-4039-87B6-5B7B151C46D5}">
      <dgm:prSet/>
      <dgm:spPr/>
      <dgm:t>
        <a:bodyPr/>
        <a:lstStyle/>
        <a:p>
          <a:endParaRPr lang="de-DE"/>
        </a:p>
      </dgm:t>
    </dgm:pt>
    <dgm:pt modelId="{6E9B55A6-4C04-4161-9E24-8F3CB73AA3E0}" type="pres">
      <dgm:prSet presAssocID="{C5102A5F-5012-4A48-B294-6A03C497E60B}" presName="linear" presStyleCnt="0">
        <dgm:presLayoutVars>
          <dgm:dir/>
          <dgm:animLvl val="lvl"/>
          <dgm:resizeHandles val="exact"/>
        </dgm:presLayoutVars>
      </dgm:prSet>
      <dgm:spPr/>
      <dgm:t>
        <a:bodyPr/>
        <a:lstStyle/>
        <a:p>
          <a:endParaRPr lang="de-DE"/>
        </a:p>
      </dgm:t>
    </dgm:pt>
    <dgm:pt modelId="{8640815B-1554-4927-9FF7-08FD09980868}" type="pres">
      <dgm:prSet presAssocID="{FFF4ADC7-E889-46E2-AE27-502295EDF8CC}" presName="parentLin" presStyleCnt="0"/>
      <dgm:spPr/>
      <dgm:t>
        <a:bodyPr/>
        <a:lstStyle/>
        <a:p>
          <a:endParaRPr lang="de-DE"/>
        </a:p>
      </dgm:t>
    </dgm:pt>
    <dgm:pt modelId="{70B5068E-A542-4471-88F1-45ED11E4D6A9}" type="pres">
      <dgm:prSet presAssocID="{FFF4ADC7-E889-46E2-AE27-502295EDF8CC}" presName="parentLeftMargin" presStyleLbl="node1" presStyleIdx="0" presStyleCnt="2"/>
      <dgm:spPr/>
      <dgm:t>
        <a:bodyPr/>
        <a:lstStyle/>
        <a:p>
          <a:endParaRPr lang="de-DE"/>
        </a:p>
      </dgm:t>
    </dgm:pt>
    <dgm:pt modelId="{D7832246-E3A8-42D4-9440-E22F8B5BACDB}" type="pres">
      <dgm:prSet presAssocID="{FFF4ADC7-E889-46E2-AE27-502295EDF8CC}" presName="parentText" presStyleLbl="node1" presStyleIdx="0" presStyleCnt="2">
        <dgm:presLayoutVars>
          <dgm:chMax val="0"/>
          <dgm:bulletEnabled val="1"/>
        </dgm:presLayoutVars>
      </dgm:prSet>
      <dgm:spPr/>
      <dgm:t>
        <a:bodyPr/>
        <a:lstStyle/>
        <a:p>
          <a:endParaRPr lang="de-DE"/>
        </a:p>
      </dgm:t>
    </dgm:pt>
    <dgm:pt modelId="{B2D3997B-E8C1-4CDC-BCE2-88872AC3F1B7}" type="pres">
      <dgm:prSet presAssocID="{FFF4ADC7-E889-46E2-AE27-502295EDF8CC}" presName="negativeSpace" presStyleCnt="0"/>
      <dgm:spPr/>
      <dgm:t>
        <a:bodyPr/>
        <a:lstStyle/>
        <a:p>
          <a:endParaRPr lang="de-DE"/>
        </a:p>
      </dgm:t>
    </dgm:pt>
    <dgm:pt modelId="{F0A35EF4-93FD-4AD6-9100-19801F014F9A}" type="pres">
      <dgm:prSet presAssocID="{FFF4ADC7-E889-46E2-AE27-502295EDF8CC}" presName="childText" presStyleLbl="conFgAcc1" presStyleIdx="0" presStyleCnt="2">
        <dgm:presLayoutVars>
          <dgm:bulletEnabled val="1"/>
        </dgm:presLayoutVars>
      </dgm:prSet>
      <dgm:spPr/>
      <dgm:t>
        <a:bodyPr/>
        <a:lstStyle/>
        <a:p>
          <a:endParaRPr lang="de-DE"/>
        </a:p>
      </dgm:t>
    </dgm:pt>
    <dgm:pt modelId="{AAB12175-A786-4E5F-AAD3-11DB2268C2E8}" type="pres">
      <dgm:prSet presAssocID="{8F43D699-2E02-4990-B4F4-6EA2DA55AE0B}" presName="spaceBetweenRectangles" presStyleCnt="0"/>
      <dgm:spPr/>
      <dgm:t>
        <a:bodyPr/>
        <a:lstStyle/>
        <a:p>
          <a:endParaRPr lang="de-DE"/>
        </a:p>
      </dgm:t>
    </dgm:pt>
    <dgm:pt modelId="{CF1D1E95-F6DF-4661-B679-F88203B42E38}" type="pres">
      <dgm:prSet presAssocID="{3AEF769E-08CB-495D-AFF1-721311AA0BF7}" presName="parentLin" presStyleCnt="0"/>
      <dgm:spPr/>
      <dgm:t>
        <a:bodyPr/>
        <a:lstStyle/>
        <a:p>
          <a:endParaRPr lang="de-DE"/>
        </a:p>
      </dgm:t>
    </dgm:pt>
    <dgm:pt modelId="{3C53107E-A19B-4D42-8087-B916128DFC47}" type="pres">
      <dgm:prSet presAssocID="{3AEF769E-08CB-495D-AFF1-721311AA0BF7}" presName="parentLeftMargin" presStyleLbl="node1" presStyleIdx="0" presStyleCnt="2"/>
      <dgm:spPr/>
      <dgm:t>
        <a:bodyPr/>
        <a:lstStyle/>
        <a:p>
          <a:endParaRPr lang="de-DE"/>
        </a:p>
      </dgm:t>
    </dgm:pt>
    <dgm:pt modelId="{D04C9658-345E-4E4C-ABE9-337FEAC597FE}" type="pres">
      <dgm:prSet presAssocID="{3AEF769E-08CB-495D-AFF1-721311AA0BF7}" presName="parentText" presStyleLbl="node1" presStyleIdx="1" presStyleCnt="2">
        <dgm:presLayoutVars>
          <dgm:chMax val="0"/>
          <dgm:bulletEnabled val="1"/>
        </dgm:presLayoutVars>
      </dgm:prSet>
      <dgm:spPr/>
      <dgm:t>
        <a:bodyPr/>
        <a:lstStyle/>
        <a:p>
          <a:endParaRPr lang="de-DE"/>
        </a:p>
      </dgm:t>
    </dgm:pt>
    <dgm:pt modelId="{B1557ECF-2A3E-4507-A59A-2FEFE943096E}" type="pres">
      <dgm:prSet presAssocID="{3AEF769E-08CB-495D-AFF1-721311AA0BF7}" presName="negativeSpace" presStyleCnt="0"/>
      <dgm:spPr/>
      <dgm:t>
        <a:bodyPr/>
        <a:lstStyle/>
        <a:p>
          <a:endParaRPr lang="de-DE"/>
        </a:p>
      </dgm:t>
    </dgm:pt>
    <dgm:pt modelId="{E646B9FF-774A-4B73-96EF-D74448F051FC}" type="pres">
      <dgm:prSet presAssocID="{3AEF769E-08CB-495D-AFF1-721311AA0BF7}" presName="childText" presStyleLbl="conFgAcc1" presStyleIdx="1" presStyleCnt="2">
        <dgm:presLayoutVars>
          <dgm:bulletEnabled val="1"/>
        </dgm:presLayoutVars>
      </dgm:prSet>
      <dgm:spPr/>
      <dgm:t>
        <a:bodyPr/>
        <a:lstStyle/>
        <a:p>
          <a:endParaRPr lang="de-DE"/>
        </a:p>
      </dgm:t>
    </dgm:pt>
  </dgm:ptLst>
  <dgm:cxnLst>
    <dgm:cxn modelId="{1BFD1A8C-678C-4EDE-99E0-F92B56ECB492}" srcId="{C5102A5F-5012-4A48-B294-6A03C497E60B}" destId="{FFF4ADC7-E889-46E2-AE27-502295EDF8CC}" srcOrd="0" destOrd="0" parTransId="{74657BDA-DE7F-4D2E-A125-47AEE6E83658}" sibTransId="{8F43D699-2E02-4990-B4F4-6EA2DA55AE0B}"/>
    <dgm:cxn modelId="{C9C64AD6-E836-4B77-9C96-B9BD13E89A66}" type="presOf" srcId="{3AEF769E-08CB-495D-AFF1-721311AA0BF7}" destId="{D04C9658-345E-4E4C-ABE9-337FEAC597FE}" srcOrd="1" destOrd="0" presId="urn:microsoft.com/office/officeart/2005/8/layout/list1"/>
    <dgm:cxn modelId="{B4CDD339-0148-48FF-8F02-135172691394}" type="presOf" srcId="{FFF4ADC7-E889-46E2-AE27-502295EDF8CC}" destId="{70B5068E-A542-4471-88F1-45ED11E4D6A9}" srcOrd="0" destOrd="0" presId="urn:microsoft.com/office/officeart/2005/8/layout/list1"/>
    <dgm:cxn modelId="{0FA42349-7B44-4C6B-A2A5-F786F08FF57C}" type="presOf" srcId="{C5102A5F-5012-4A48-B294-6A03C497E60B}" destId="{6E9B55A6-4C04-4161-9E24-8F3CB73AA3E0}" srcOrd="0" destOrd="0" presId="urn:microsoft.com/office/officeart/2005/8/layout/list1"/>
    <dgm:cxn modelId="{F05BD9A0-B7D4-4302-943A-EA0B539BD5E6}" type="presOf" srcId="{3AEF769E-08CB-495D-AFF1-721311AA0BF7}" destId="{3C53107E-A19B-4D42-8087-B916128DFC47}" srcOrd="0" destOrd="0" presId="urn:microsoft.com/office/officeart/2005/8/layout/list1"/>
    <dgm:cxn modelId="{C301D84C-0847-4E60-9CB7-88382EBB6308}" type="presOf" srcId="{FFF4ADC7-E889-46E2-AE27-502295EDF8CC}" destId="{D7832246-E3A8-42D4-9440-E22F8B5BACDB}" srcOrd="1" destOrd="0" presId="urn:microsoft.com/office/officeart/2005/8/layout/list1"/>
    <dgm:cxn modelId="{BF35D7B5-2BF4-4039-87B6-5B7B151C46D5}" srcId="{C5102A5F-5012-4A48-B294-6A03C497E60B}" destId="{3AEF769E-08CB-495D-AFF1-721311AA0BF7}" srcOrd="1" destOrd="0" parTransId="{CDC895BA-2ADD-456C-9ED1-44EF744D8995}" sibTransId="{7069EBF7-24EA-486B-865B-A8CD21566653}"/>
    <dgm:cxn modelId="{7F75DDF3-AF85-47F6-B843-18F0778CB65A}" type="presParOf" srcId="{6E9B55A6-4C04-4161-9E24-8F3CB73AA3E0}" destId="{8640815B-1554-4927-9FF7-08FD09980868}" srcOrd="0" destOrd="0" presId="urn:microsoft.com/office/officeart/2005/8/layout/list1"/>
    <dgm:cxn modelId="{4A086442-7EF2-4AD1-B106-5C1149114A14}" type="presParOf" srcId="{8640815B-1554-4927-9FF7-08FD09980868}" destId="{70B5068E-A542-4471-88F1-45ED11E4D6A9}" srcOrd="0" destOrd="0" presId="urn:microsoft.com/office/officeart/2005/8/layout/list1"/>
    <dgm:cxn modelId="{A87AD80B-B32E-4F94-915F-50D406037121}" type="presParOf" srcId="{8640815B-1554-4927-9FF7-08FD09980868}" destId="{D7832246-E3A8-42D4-9440-E22F8B5BACDB}" srcOrd="1" destOrd="0" presId="urn:microsoft.com/office/officeart/2005/8/layout/list1"/>
    <dgm:cxn modelId="{2D153857-63D2-46AC-A5A8-77F37488E9B8}" type="presParOf" srcId="{6E9B55A6-4C04-4161-9E24-8F3CB73AA3E0}" destId="{B2D3997B-E8C1-4CDC-BCE2-88872AC3F1B7}" srcOrd="1" destOrd="0" presId="urn:microsoft.com/office/officeart/2005/8/layout/list1"/>
    <dgm:cxn modelId="{A552AB04-09D6-4882-8B7B-58933DB907A5}" type="presParOf" srcId="{6E9B55A6-4C04-4161-9E24-8F3CB73AA3E0}" destId="{F0A35EF4-93FD-4AD6-9100-19801F014F9A}" srcOrd="2" destOrd="0" presId="urn:microsoft.com/office/officeart/2005/8/layout/list1"/>
    <dgm:cxn modelId="{516BC8A2-80B6-4DFD-BD81-822621186785}" type="presParOf" srcId="{6E9B55A6-4C04-4161-9E24-8F3CB73AA3E0}" destId="{AAB12175-A786-4E5F-AAD3-11DB2268C2E8}" srcOrd="3" destOrd="0" presId="urn:microsoft.com/office/officeart/2005/8/layout/list1"/>
    <dgm:cxn modelId="{BB67D1CB-7853-4830-8E99-D2C15AC7FFEC}" type="presParOf" srcId="{6E9B55A6-4C04-4161-9E24-8F3CB73AA3E0}" destId="{CF1D1E95-F6DF-4661-B679-F88203B42E38}" srcOrd="4" destOrd="0" presId="urn:microsoft.com/office/officeart/2005/8/layout/list1"/>
    <dgm:cxn modelId="{580A42CF-631C-4598-8B59-57DA6774E8B1}" type="presParOf" srcId="{CF1D1E95-F6DF-4661-B679-F88203B42E38}" destId="{3C53107E-A19B-4D42-8087-B916128DFC47}" srcOrd="0" destOrd="0" presId="urn:microsoft.com/office/officeart/2005/8/layout/list1"/>
    <dgm:cxn modelId="{3C6ED3FB-180F-46A4-A082-8A73CE894356}" type="presParOf" srcId="{CF1D1E95-F6DF-4661-B679-F88203B42E38}" destId="{D04C9658-345E-4E4C-ABE9-337FEAC597FE}" srcOrd="1" destOrd="0" presId="urn:microsoft.com/office/officeart/2005/8/layout/list1"/>
    <dgm:cxn modelId="{95C0E023-A146-4F12-98E2-545B9C396C25}" type="presParOf" srcId="{6E9B55A6-4C04-4161-9E24-8F3CB73AA3E0}" destId="{B1557ECF-2A3E-4507-A59A-2FEFE943096E}" srcOrd="5" destOrd="0" presId="urn:microsoft.com/office/officeart/2005/8/layout/list1"/>
    <dgm:cxn modelId="{47FBBDDC-2042-4CA7-ADC6-71621722A1B5}" type="presParOf" srcId="{6E9B55A6-4C04-4161-9E24-8F3CB73AA3E0}" destId="{E646B9FF-774A-4B73-96EF-D74448F051FC}" srcOrd="6" destOrd="0" presId="urn:microsoft.com/office/officeart/2005/8/layout/list1"/>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979CB92-746C-4C42-96C9-EA956F9CA979}" type="doc">
      <dgm:prSet loTypeId="urn:microsoft.com/office/officeart/2005/8/layout/hierarchy2" loCatId="hierarchy" qsTypeId="urn:microsoft.com/office/officeart/2005/8/quickstyle/simple1" qsCatId="simple" csTypeId="urn:microsoft.com/office/officeart/2005/8/colors/accent1_2" csCatId="accent1" phldr="1"/>
      <dgm:spPr/>
      <dgm:t>
        <a:bodyPr/>
        <a:lstStyle/>
        <a:p>
          <a:endParaRPr lang="de-DE"/>
        </a:p>
      </dgm:t>
    </dgm:pt>
    <dgm:pt modelId="{3253E6F2-15ED-4DDA-B00F-178E8DF78199}">
      <dgm:prSet phldrT="[Text]" custT="1"/>
      <dgm:spPr>
        <a:solidFill>
          <a:srgbClr val="FF0000">
            <a:alpha val="65000"/>
          </a:srgbClr>
        </a:solidFill>
        <a:ln>
          <a:noFill/>
        </a:ln>
      </dgm:spPr>
      <dgm:t>
        <a:bodyPr/>
        <a:lstStyle/>
        <a:p>
          <a:r>
            <a:rPr lang="de-DE" sz="2000" b="1" i="1" dirty="0" smtClean="0">
              <a:solidFill>
                <a:schemeClr val="tx1"/>
              </a:solidFill>
            </a:rPr>
            <a:t>Material</a:t>
          </a:r>
          <a:endParaRPr lang="de-DE" sz="2000" b="1" i="1" dirty="0">
            <a:solidFill>
              <a:schemeClr val="tx1"/>
            </a:solidFill>
          </a:endParaRPr>
        </a:p>
      </dgm:t>
    </dgm:pt>
    <dgm:pt modelId="{C5D8F8D0-9C6A-4ED1-A8D6-1C1DF65873C0}" type="parTrans" cxnId="{19099E4B-A261-4682-9875-B09DF5FEEDC0}">
      <dgm:prSet/>
      <dgm:spPr/>
      <dgm:t>
        <a:bodyPr/>
        <a:lstStyle/>
        <a:p>
          <a:endParaRPr lang="de-DE"/>
        </a:p>
      </dgm:t>
    </dgm:pt>
    <dgm:pt modelId="{9ADF4D9A-0EB4-4EE6-B315-DFB8ABBC249B}" type="sibTrans" cxnId="{19099E4B-A261-4682-9875-B09DF5FEEDC0}">
      <dgm:prSet/>
      <dgm:spPr/>
      <dgm:t>
        <a:bodyPr/>
        <a:lstStyle/>
        <a:p>
          <a:endParaRPr lang="de-DE"/>
        </a:p>
      </dgm:t>
    </dgm:pt>
    <dgm:pt modelId="{85D58AB1-6C8B-4A83-A865-09C883412B55}">
      <dgm:prSet phldrT="[Text]" custT="1"/>
      <dgm:spPr>
        <a:solidFill>
          <a:schemeClr val="accent6"/>
        </a:solidFill>
      </dgm:spPr>
      <dgm:t>
        <a:bodyPr/>
        <a:lstStyle/>
        <a:p>
          <a:r>
            <a:rPr lang="de-DE" sz="1400" b="1" i="1" dirty="0" smtClean="0">
              <a:solidFill>
                <a:schemeClr val="tx1"/>
              </a:solidFill>
            </a:rPr>
            <a:t>Bronze</a:t>
          </a:r>
          <a:endParaRPr lang="de-DE" sz="1400" b="1" i="1" dirty="0">
            <a:solidFill>
              <a:schemeClr val="tx1"/>
            </a:solidFill>
          </a:endParaRPr>
        </a:p>
      </dgm:t>
    </dgm:pt>
    <dgm:pt modelId="{C7A2C3B7-DBD3-402D-83DA-342244446397}" type="parTrans" cxnId="{012720B3-50F5-48D9-8CDE-DB9430C08DC7}">
      <dgm:prSet/>
      <dgm:spPr>
        <a:ln>
          <a:solidFill>
            <a:schemeClr val="tx1"/>
          </a:solidFill>
        </a:ln>
      </dgm:spPr>
      <dgm:t>
        <a:bodyPr/>
        <a:lstStyle/>
        <a:p>
          <a:endParaRPr lang="de-DE" dirty="0"/>
        </a:p>
      </dgm:t>
    </dgm:pt>
    <dgm:pt modelId="{295E2ABE-8374-4A10-A582-18C4D993D6EF}" type="sibTrans" cxnId="{012720B3-50F5-48D9-8CDE-DB9430C08DC7}">
      <dgm:prSet/>
      <dgm:spPr/>
      <dgm:t>
        <a:bodyPr/>
        <a:lstStyle/>
        <a:p>
          <a:endParaRPr lang="de-DE"/>
        </a:p>
      </dgm:t>
    </dgm:pt>
    <dgm:pt modelId="{1562B5FC-4BF9-41A4-8DEA-4068B02A215C}">
      <dgm:prSet phldrT="[Text]" custT="1"/>
      <dgm:spPr>
        <a:solidFill>
          <a:schemeClr val="accent6"/>
        </a:solidFill>
      </dgm:spPr>
      <dgm:t>
        <a:bodyPr/>
        <a:lstStyle/>
        <a:p>
          <a:r>
            <a:rPr lang="de-DE" sz="1400" b="1" i="1" dirty="0" smtClean="0">
              <a:solidFill>
                <a:schemeClr val="tx1"/>
              </a:solidFill>
            </a:rPr>
            <a:t>Kröpfstein</a:t>
          </a:r>
        </a:p>
        <a:p>
          <a:r>
            <a:rPr lang="de-DE" sz="1400" b="1" i="1" dirty="0" smtClean="0">
              <a:solidFill>
                <a:schemeClr val="tx1"/>
              </a:solidFill>
            </a:rPr>
            <a:t>Ziehstempel</a:t>
          </a:r>
          <a:endParaRPr lang="de-DE" sz="1400" b="1" i="1" dirty="0">
            <a:solidFill>
              <a:schemeClr val="tx1"/>
            </a:solidFill>
          </a:endParaRPr>
        </a:p>
      </dgm:t>
    </dgm:pt>
    <dgm:pt modelId="{84A5ACB7-0B95-4DD2-8B50-DDED68DCAC8F}" type="parTrans" cxnId="{5DFC439A-C831-430E-9D81-D605ACA4DC3D}">
      <dgm:prSet/>
      <dgm:spPr>
        <a:ln w="28575"/>
      </dgm:spPr>
      <dgm:t>
        <a:bodyPr/>
        <a:lstStyle/>
        <a:p>
          <a:endParaRPr lang="de-DE" dirty="0"/>
        </a:p>
      </dgm:t>
    </dgm:pt>
    <dgm:pt modelId="{B756FF8B-BE06-4223-B7E3-BAC55FEB245C}" type="sibTrans" cxnId="{5DFC439A-C831-430E-9D81-D605ACA4DC3D}">
      <dgm:prSet/>
      <dgm:spPr/>
      <dgm:t>
        <a:bodyPr/>
        <a:lstStyle/>
        <a:p>
          <a:endParaRPr lang="de-DE"/>
        </a:p>
      </dgm:t>
    </dgm:pt>
    <dgm:pt modelId="{7987EEB8-D30F-4255-AFD3-9BB04B5F33A4}">
      <dgm:prSet phldrT="[Text]" custT="1"/>
      <dgm:spPr>
        <a:solidFill>
          <a:schemeClr val="bg2">
            <a:lumMod val="50000"/>
            <a:alpha val="78000"/>
          </a:schemeClr>
        </a:solidFill>
      </dgm:spPr>
      <dgm:t>
        <a:bodyPr/>
        <a:lstStyle/>
        <a:p>
          <a:r>
            <a:rPr lang="de-DE" sz="1400" b="1" i="1" smtClean="0">
              <a:solidFill>
                <a:schemeClr val="tx1"/>
              </a:solidFill>
            </a:rPr>
            <a:t>Kunstoff</a:t>
          </a:r>
          <a:endParaRPr lang="de-DE" sz="1400" b="1" i="1">
            <a:solidFill>
              <a:schemeClr val="tx1"/>
            </a:solidFill>
          </a:endParaRPr>
        </a:p>
      </dgm:t>
    </dgm:pt>
    <dgm:pt modelId="{86C64AB0-3232-44A2-8B2D-9051F2A9A214}" type="parTrans" cxnId="{7F441E5F-A727-4772-9419-B3F94C674E13}">
      <dgm:prSet/>
      <dgm:spPr>
        <a:ln>
          <a:solidFill>
            <a:schemeClr val="tx1"/>
          </a:solidFill>
        </a:ln>
      </dgm:spPr>
      <dgm:t>
        <a:bodyPr/>
        <a:lstStyle/>
        <a:p>
          <a:endParaRPr lang="de-DE"/>
        </a:p>
      </dgm:t>
    </dgm:pt>
    <dgm:pt modelId="{F2B1948D-19B1-48EE-A3F9-72B2B35511B5}" type="sibTrans" cxnId="{7F441E5F-A727-4772-9419-B3F94C674E13}">
      <dgm:prSet/>
      <dgm:spPr/>
      <dgm:t>
        <a:bodyPr/>
        <a:lstStyle/>
        <a:p>
          <a:endParaRPr lang="de-DE"/>
        </a:p>
      </dgm:t>
    </dgm:pt>
    <dgm:pt modelId="{40C256EA-9D2A-47F0-8AED-1F26E8505C9F}">
      <dgm:prSet phldrT="[Text]" custT="1"/>
      <dgm:spPr>
        <a:solidFill>
          <a:schemeClr val="tx1">
            <a:alpha val="51000"/>
          </a:schemeClr>
        </a:solidFill>
      </dgm:spPr>
      <dgm:t>
        <a:bodyPr/>
        <a:lstStyle/>
        <a:p>
          <a:r>
            <a:rPr lang="de-DE" sz="1400" b="1" i="1" smtClean="0"/>
            <a:t>Murlubric schwarz</a:t>
          </a:r>
        </a:p>
        <a:p>
          <a:r>
            <a:rPr lang="de-DE" sz="1400" b="1" i="1" smtClean="0"/>
            <a:t>(modifiziertes Gusspolyamid)</a:t>
          </a:r>
          <a:endParaRPr lang="de-DE" sz="1400" b="1" i="1"/>
        </a:p>
      </dgm:t>
    </dgm:pt>
    <dgm:pt modelId="{FA20CE51-4187-49A6-AEBB-AE995BA5C0AB}" type="parTrans" cxnId="{2F6B0FD2-2A6E-4CF1-916F-9D1A761C989A}">
      <dgm:prSet/>
      <dgm:spPr>
        <a:ln>
          <a:solidFill>
            <a:schemeClr val="tx1"/>
          </a:solidFill>
        </a:ln>
      </dgm:spPr>
      <dgm:t>
        <a:bodyPr/>
        <a:lstStyle/>
        <a:p>
          <a:endParaRPr lang="de-DE"/>
        </a:p>
      </dgm:t>
    </dgm:pt>
    <dgm:pt modelId="{66397034-5CBE-4516-A820-C27855B61537}" type="sibTrans" cxnId="{2F6B0FD2-2A6E-4CF1-916F-9D1A761C989A}">
      <dgm:prSet/>
      <dgm:spPr/>
      <dgm:t>
        <a:bodyPr/>
        <a:lstStyle/>
        <a:p>
          <a:endParaRPr lang="de-DE"/>
        </a:p>
      </dgm:t>
    </dgm:pt>
    <dgm:pt modelId="{8353A882-562F-4B90-9E8F-6620FB03BBB1}">
      <dgm:prSet custT="1"/>
      <dgm:spPr>
        <a:solidFill>
          <a:srgbClr val="00B0F0"/>
        </a:solidFill>
      </dgm:spPr>
      <dgm:t>
        <a:bodyPr/>
        <a:lstStyle/>
        <a:p>
          <a:r>
            <a:rPr lang="de-DE" sz="1400" b="1" i="1" dirty="0" smtClean="0">
              <a:solidFill>
                <a:schemeClr val="tx1"/>
              </a:solidFill>
            </a:rPr>
            <a:t>Stahl</a:t>
          </a:r>
          <a:endParaRPr lang="de-DE" sz="1400" b="1" i="1" dirty="0">
            <a:solidFill>
              <a:schemeClr val="tx1"/>
            </a:solidFill>
          </a:endParaRPr>
        </a:p>
      </dgm:t>
    </dgm:pt>
    <dgm:pt modelId="{B13BDE29-0CE0-4942-A392-D8E98FDC82F8}" type="parTrans" cxnId="{169CFBCD-58A1-4B64-9DDD-3A5C096680C0}">
      <dgm:prSet/>
      <dgm:spPr>
        <a:ln>
          <a:solidFill>
            <a:schemeClr val="tx1"/>
          </a:solidFill>
        </a:ln>
      </dgm:spPr>
      <dgm:t>
        <a:bodyPr/>
        <a:lstStyle/>
        <a:p>
          <a:endParaRPr lang="de-DE" dirty="0"/>
        </a:p>
      </dgm:t>
    </dgm:pt>
    <dgm:pt modelId="{9005F0EA-5935-4EC2-88EE-98BB95BE8480}" type="sibTrans" cxnId="{169CFBCD-58A1-4B64-9DDD-3A5C096680C0}">
      <dgm:prSet/>
      <dgm:spPr/>
      <dgm:t>
        <a:bodyPr/>
        <a:lstStyle/>
        <a:p>
          <a:endParaRPr lang="de-DE"/>
        </a:p>
      </dgm:t>
    </dgm:pt>
    <dgm:pt modelId="{79D8B232-6B01-4B01-9498-AC571FB899AF}">
      <dgm:prSet custT="1"/>
      <dgm:spPr>
        <a:solidFill>
          <a:srgbClr val="00B0F0"/>
        </a:solidFill>
      </dgm:spPr>
      <dgm:t>
        <a:bodyPr/>
        <a:lstStyle/>
        <a:p>
          <a:r>
            <a:rPr lang="de-DE" sz="1400" b="1" i="1" dirty="0" smtClean="0">
              <a:solidFill>
                <a:schemeClr val="tx1"/>
              </a:solidFill>
            </a:rPr>
            <a:t>Kröpfstein</a:t>
          </a:r>
        </a:p>
        <a:p>
          <a:r>
            <a:rPr lang="de-DE" sz="1400" b="1" i="1" dirty="0" smtClean="0">
              <a:solidFill>
                <a:schemeClr val="tx1"/>
              </a:solidFill>
            </a:rPr>
            <a:t>Ziehstempel</a:t>
          </a:r>
        </a:p>
        <a:p>
          <a:r>
            <a:rPr lang="de-DE" sz="1400" b="1" i="1" dirty="0" smtClean="0">
              <a:solidFill>
                <a:schemeClr val="tx1"/>
              </a:solidFill>
            </a:rPr>
            <a:t>Niederhalter</a:t>
          </a:r>
          <a:endParaRPr lang="de-DE" sz="1400" b="1" i="1" dirty="0">
            <a:solidFill>
              <a:schemeClr val="tx1"/>
            </a:solidFill>
          </a:endParaRPr>
        </a:p>
      </dgm:t>
    </dgm:pt>
    <dgm:pt modelId="{05352020-4FCE-4C2A-91C8-8278AAF63B1E}" type="parTrans" cxnId="{8CAB8ED2-749E-4656-A66F-BBD82E89E503}">
      <dgm:prSet/>
      <dgm:spPr>
        <a:ln>
          <a:solidFill>
            <a:schemeClr val="tx1"/>
          </a:solidFill>
        </a:ln>
        <a:scene3d>
          <a:camera prst="orthographicFront">
            <a:rot lat="0" lon="0" rev="120000"/>
          </a:camera>
          <a:lightRig rig="threePt" dir="t"/>
        </a:scene3d>
      </dgm:spPr>
      <dgm:t>
        <a:bodyPr/>
        <a:lstStyle/>
        <a:p>
          <a:endParaRPr lang="de-DE" dirty="0"/>
        </a:p>
      </dgm:t>
    </dgm:pt>
    <dgm:pt modelId="{D4881180-554B-4851-9426-DDB7458019D1}" type="sibTrans" cxnId="{8CAB8ED2-749E-4656-A66F-BBD82E89E503}">
      <dgm:prSet/>
      <dgm:spPr/>
      <dgm:t>
        <a:bodyPr/>
        <a:lstStyle/>
        <a:p>
          <a:endParaRPr lang="de-DE"/>
        </a:p>
      </dgm:t>
    </dgm:pt>
    <dgm:pt modelId="{B3421A61-7831-4B90-B132-A39516C9CF9F}">
      <dgm:prSet custT="1"/>
      <dgm:spPr>
        <a:solidFill>
          <a:schemeClr val="bg1">
            <a:lumMod val="85000"/>
          </a:schemeClr>
        </a:solidFill>
      </dgm:spPr>
      <dgm:t>
        <a:bodyPr/>
        <a:lstStyle/>
        <a:p>
          <a:r>
            <a:rPr lang="de-DE" sz="1400" b="1" i="1" smtClean="0">
              <a:solidFill>
                <a:schemeClr val="tx1"/>
              </a:solidFill>
            </a:rPr>
            <a:t>POM-C</a:t>
          </a:r>
        </a:p>
        <a:p>
          <a:r>
            <a:rPr lang="de-DE" sz="1400" b="1" i="1" smtClean="0">
              <a:solidFill>
                <a:schemeClr val="tx1"/>
              </a:solidFill>
            </a:rPr>
            <a:t>(Polyoxymethylen, thermoplastischer Kunststoff)</a:t>
          </a:r>
          <a:endParaRPr lang="de-DE" sz="1400" b="1" i="1">
            <a:solidFill>
              <a:schemeClr val="tx1"/>
            </a:solidFill>
          </a:endParaRPr>
        </a:p>
      </dgm:t>
    </dgm:pt>
    <dgm:pt modelId="{1A8B7A65-D23D-462D-AFC1-7BADF9926D41}" type="parTrans" cxnId="{F6D08004-BD44-4569-833C-0BD29568079B}">
      <dgm:prSet/>
      <dgm:spPr>
        <a:ln>
          <a:solidFill>
            <a:schemeClr val="tx1"/>
          </a:solidFill>
        </a:ln>
      </dgm:spPr>
      <dgm:t>
        <a:bodyPr/>
        <a:lstStyle/>
        <a:p>
          <a:endParaRPr lang="de-DE"/>
        </a:p>
      </dgm:t>
    </dgm:pt>
    <dgm:pt modelId="{D244E96B-9BEA-44DE-88E8-06B476C9150D}" type="sibTrans" cxnId="{F6D08004-BD44-4569-833C-0BD29568079B}">
      <dgm:prSet/>
      <dgm:spPr/>
      <dgm:t>
        <a:bodyPr/>
        <a:lstStyle/>
        <a:p>
          <a:endParaRPr lang="de-DE"/>
        </a:p>
      </dgm:t>
    </dgm:pt>
    <dgm:pt modelId="{C092B0D8-E45E-44D5-91AA-A72A439E7399}">
      <dgm:prSet custT="1"/>
      <dgm:spPr>
        <a:solidFill>
          <a:schemeClr val="tx1">
            <a:lumMod val="50000"/>
            <a:lumOff val="50000"/>
          </a:schemeClr>
        </a:solidFill>
      </dgm:spPr>
      <dgm:t>
        <a:bodyPr/>
        <a:lstStyle/>
        <a:p>
          <a:r>
            <a:rPr lang="de-DE" sz="1400" b="1" i="1" dirty="0" smtClean="0"/>
            <a:t>Kröpfstein</a:t>
          </a:r>
        </a:p>
        <a:p>
          <a:r>
            <a:rPr lang="de-DE" sz="1400" b="1" i="1" dirty="0" smtClean="0"/>
            <a:t>Ziehstempe</a:t>
          </a:r>
          <a:r>
            <a:rPr lang="de-DE" sz="1400" i="1" dirty="0" smtClean="0"/>
            <a:t>l</a:t>
          </a:r>
          <a:endParaRPr lang="de-DE" sz="1400" i="1" dirty="0"/>
        </a:p>
      </dgm:t>
    </dgm:pt>
    <dgm:pt modelId="{42FD8192-A274-4C64-A501-6448DEF53B47}" type="parTrans" cxnId="{B3DEB76D-08E1-4236-92E0-BB9CCD01E0C9}">
      <dgm:prSet/>
      <dgm:spPr>
        <a:ln>
          <a:solidFill>
            <a:schemeClr val="tx1"/>
          </a:solidFill>
        </a:ln>
        <a:scene3d>
          <a:camera prst="orthographicFront">
            <a:rot lat="0" lon="0" rev="300000"/>
          </a:camera>
          <a:lightRig rig="threePt" dir="t"/>
        </a:scene3d>
      </dgm:spPr>
      <dgm:t>
        <a:bodyPr/>
        <a:lstStyle/>
        <a:p>
          <a:endParaRPr lang="de-DE"/>
        </a:p>
      </dgm:t>
    </dgm:pt>
    <dgm:pt modelId="{DCCF2E6C-228F-4761-AC36-62DCB19B1314}" type="sibTrans" cxnId="{B3DEB76D-08E1-4236-92E0-BB9CCD01E0C9}">
      <dgm:prSet/>
      <dgm:spPr/>
      <dgm:t>
        <a:bodyPr/>
        <a:lstStyle/>
        <a:p>
          <a:endParaRPr lang="de-DE"/>
        </a:p>
      </dgm:t>
    </dgm:pt>
    <dgm:pt modelId="{D3BAF598-C53E-4EEC-ACC9-653434831972}">
      <dgm:prSet custT="1"/>
      <dgm:spPr>
        <a:solidFill>
          <a:schemeClr val="bg1">
            <a:lumMod val="85000"/>
          </a:schemeClr>
        </a:solidFill>
      </dgm:spPr>
      <dgm:t>
        <a:bodyPr/>
        <a:lstStyle/>
        <a:p>
          <a:r>
            <a:rPr lang="de-DE" sz="1400" b="1" i="1" dirty="0" smtClean="0">
              <a:solidFill>
                <a:schemeClr val="tx1"/>
              </a:solidFill>
            </a:rPr>
            <a:t>Niederhalter</a:t>
          </a:r>
          <a:endParaRPr lang="de-DE" sz="900" dirty="0"/>
        </a:p>
      </dgm:t>
    </dgm:pt>
    <dgm:pt modelId="{5EB50496-05A5-4061-A472-B3C6DB5450D4}" type="parTrans" cxnId="{85700349-7679-4BB3-BF38-1F6CD0FB1CEA}">
      <dgm:prSet/>
      <dgm:spPr>
        <a:ln>
          <a:solidFill>
            <a:schemeClr val="tx1"/>
          </a:solidFill>
        </a:ln>
        <a:scene3d>
          <a:camera prst="orthographicFront">
            <a:rot lat="0" lon="0" rev="720000"/>
          </a:camera>
          <a:lightRig rig="threePt" dir="t"/>
        </a:scene3d>
      </dgm:spPr>
      <dgm:t>
        <a:bodyPr/>
        <a:lstStyle/>
        <a:p>
          <a:endParaRPr lang="de-DE"/>
        </a:p>
      </dgm:t>
    </dgm:pt>
    <dgm:pt modelId="{252DA740-3A22-4C80-93CA-99A07F68452E}" type="sibTrans" cxnId="{85700349-7679-4BB3-BF38-1F6CD0FB1CEA}">
      <dgm:prSet/>
      <dgm:spPr/>
      <dgm:t>
        <a:bodyPr/>
        <a:lstStyle/>
        <a:p>
          <a:endParaRPr lang="de-DE"/>
        </a:p>
      </dgm:t>
    </dgm:pt>
    <dgm:pt modelId="{9010899A-79E8-4F50-94B0-E0DFC43CD7D3}" type="pres">
      <dgm:prSet presAssocID="{4979CB92-746C-4C42-96C9-EA956F9CA979}" presName="diagram" presStyleCnt="0">
        <dgm:presLayoutVars>
          <dgm:chPref val="1"/>
          <dgm:dir/>
          <dgm:animOne val="branch"/>
          <dgm:animLvl val="lvl"/>
          <dgm:resizeHandles val="exact"/>
        </dgm:presLayoutVars>
      </dgm:prSet>
      <dgm:spPr/>
      <dgm:t>
        <a:bodyPr/>
        <a:lstStyle/>
        <a:p>
          <a:endParaRPr lang="de-DE"/>
        </a:p>
      </dgm:t>
    </dgm:pt>
    <dgm:pt modelId="{73A470BB-17C6-4DDB-B8E7-F6E72A48A00C}" type="pres">
      <dgm:prSet presAssocID="{3253E6F2-15ED-4DDA-B00F-178E8DF78199}" presName="root1" presStyleCnt="0"/>
      <dgm:spPr/>
    </dgm:pt>
    <dgm:pt modelId="{1D624F07-2D65-4010-A394-7CA527AEBD00}" type="pres">
      <dgm:prSet presAssocID="{3253E6F2-15ED-4DDA-B00F-178E8DF78199}" presName="LevelOneTextNode" presStyleLbl="node0" presStyleIdx="0" presStyleCnt="1" custScaleX="85062" custLinFactNeighborX="3479" custLinFactNeighborY="96871">
        <dgm:presLayoutVars>
          <dgm:chPref val="3"/>
        </dgm:presLayoutVars>
      </dgm:prSet>
      <dgm:spPr/>
      <dgm:t>
        <a:bodyPr/>
        <a:lstStyle/>
        <a:p>
          <a:endParaRPr lang="de-DE"/>
        </a:p>
      </dgm:t>
    </dgm:pt>
    <dgm:pt modelId="{9E51EC3D-99D4-4B56-A075-03A6C807BDAD}" type="pres">
      <dgm:prSet presAssocID="{3253E6F2-15ED-4DDA-B00F-178E8DF78199}" presName="level2hierChild" presStyleCnt="0"/>
      <dgm:spPr/>
    </dgm:pt>
    <dgm:pt modelId="{E47AEBEE-0395-4514-A5F0-3C2454F322E9}" type="pres">
      <dgm:prSet presAssocID="{B13BDE29-0CE0-4942-A392-D8E98FDC82F8}" presName="conn2-1" presStyleLbl="parChTrans1D2" presStyleIdx="0" presStyleCnt="3"/>
      <dgm:spPr/>
      <dgm:t>
        <a:bodyPr/>
        <a:lstStyle/>
        <a:p>
          <a:endParaRPr lang="de-DE"/>
        </a:p>
      </dgm:t>
    </dgm:pt>
    <dgm:pt modelId="{E9CB430C-BF90-4146-830C-D24B789D62DB}" type="pres">
      <dgm:prSet presAssocID="{B13BDE29-0CE0-4942-A392-D8E98FDC82F8}" presName="connTx" presStyleLbl="parChTrans1D2" presStyleIdx="0" presStyleCnt="3"/>
      <dgm:spPr/>
      <dgm:t>
        <a:bodyPr/>
        <a:lstStyle/>
        <a:p>
          <a:endParaRPr lang="de-DE"/>
        </a:p>
      </dgm:t>
    </dgm:pt>
    <dgm:pt modelId="{7116FD2C-ECBF-4843-A445-19649180ABB5}" type="pres">
      <dgm:prSet presAssocID="{8353A882-562F-4B90-9E8F-6620FB03BBB1}" presName="root2" presStyleCnt="0"/>
      <dgm:spPr/>
    </dgm:pt>
    <dgm:pt modelId="{F0F95C9A-7D64-43AB-BF91-DABEFEF2B821}" type="pres">
      <dgm:prSet presAssocID="{8353A882-562F-4B90-9E8F-6620FB03BBB1}" presName="LevelTwoTextNode" presStyleLbl="node2" presStyleIdx="0" presStyleCnt="3" custLinFactNeighborX="985" custLinFactNeighborY="23141">
        <dgm:presLayoutVars>
          <dgm:chPref val="3"/>
        </dgm:presLayoutVars>
      </dgm:prSet>
      <dgm:spPr/>
      <dgm:t>
        <a:bodyPr/>
        <a:lstStyle/>
        <a:p>
          <a:endParaRPr lang="de-DE"/>
        </a:p>
      </dgm:t>
    </dgm:pt>
    <dgm:pt modelId="{0797C876-0CB1-4CAD-B8B4-EF2CC2081099}" type="pres">
      <dgm:prSet presAssocID="{8353A882-562F-4B90-9E8F-6620FB03BBB1}" presName="level3hierChild" presStyleCnt="0"/>
      <dgm:spPr/>
    </dgm:pt>
    <dgm:pt modelId="{37C0A7BC-5D6C-4F43-B920-250BC423F441}" type="pres">
      <dgm:prSet presAssocID="{05352020-4FCE-4C2A-91C8-8278AAF63B1E}" presName="conn2-1" presStyleLbl="parChTrans1D3" presStyleIdx="0" presStyleCnt="4"/>
      <dgm:spPr/>
      <dgm:t>
        <a:bodyPr/>
        <a:lstStyle/>
        <a:p>
          <a:endParaRPr lang="de-DE"/>
        </a:p>
      </dgm:t>
    </dgm:pt>
    <dgm:pt modelId="{5F2B94E4-07E8-4A5C-9829-2C8856863FFC}" type="pres">
      <dgm:prSet presAssocID="{05352020-4FCE-4C2A-91C8-8278AAF63B1E}" presName="connTx" presStyleLbl="parChTrans1D3" presStyleIdx="0" presStyleCnt="4"/>
      <dgm:spPr/>
      <dgm:t>
        <a:bodyPr/>
        <a:lstStyle/>
        <a:p>
          <a:endParaRPr lang="de-DE"/>
        </a:p>
      </dgm:t>
    </dgm:pt>
    <dgm:pt modelId="{A441BD7E-0A03-4DB8-B049-4A807698FE83}" type="pres">
      <dgm:prSet presAssocID="{79D8B232-6B01-4B01-9498-AC571FB899AF}" presName="root2" presStyleCnt="0"/>
      <dgm:spPr/>
    </dgm:pt>
    <dgm:pt modelId="{67D09532-6774-4048-AEFA-84C82B539172}" type="pres">
      <dgm:prSet presAssocID="{79D8B232-6B01-4B01-9498-AC571FB899AF}" presName="LevelTwoTextNode" presStyleLbl="node3" presStyleIdx="0" presStyleCnt="4" custScaleX="147896" custScaleY="176167" custLinFactNeighborX="54362" custLinFactNeighborY="28988">
        <dgm:presLayoutVars>
          <dgm:chPref val="3"/>
        </dgm:presLayoutVars>
      </dgm:prSet>
      <dgm:spPr/>
      <dgm:t>
        <a:bodyPr/>
        <a:lstStyle/>
        <a:p>
          <a:endParaRPr lang="de-DE"/>
        </a:p>
      </dgm:t>
    </dgm:pt>
    <dgm:pt modelId="{DCAF2338-F320-4991-A5E4-14C6709006E4}" type="pres">
      <dgm:prSet presAssocID="{79D8B232-6B01-4B01-9498-AC571FB899AF}" presName="level3hierChild" presStyleCnt="0"/>
      <dgm:spPr/>
    </dgm:pt>
    <dgm:pt modelId="{9335EC2F-88C2-4161-8747-91CDDBBAE7AB}" type="pres">
      <dgm:prSet presAssocID="{C7A2C3B7-DBD3-402D-83DA-342244446397}" presName="conn2-1" presStyleLbl="parChTrans1D2" presStyleIdx="1" presStyleCnt="3"/>
      <dgm:spPr/>
      <dgm:t>
        <a:bodyPr/>
        <a:lstStyle/>
        <a:p>
          <a:endParaRPr lang="de-DE"/>
        </a:p>
      </dgm:t>
    </dgm:pt>
    <dgm:pt modelId="{6702C0DD-3CB4-45B1-B3C9-34E453EB8438}" type="pres">
      <dgm:prSet presAssocID="{C7A2C3B7-DBD3-402D-83DA-342244446397}" presName="connTx" presStyleLbl="parChTrans1D2" presStyleIdx="1" presStyleCnt="3"/>
      <dgm:spPr/>
      <dgm:t>
        <a:bodyPr/>
        <a:lstStyle/>
        <a:p>
          <a:endParaRPr lang="de-DE"/>
        </a:p>
      </dgm:t>
    </dgm:pt>
    <dgm:pt modelId="{B70EAC79-97F0-4223-B7B8-B007BE116D45}" type="pres">
      <dgm:prSet presAssocID="{85D58AB1-6C8B-4A83-A865-09C883412B55}" presName="root2" presStyleCnt="0"/>
      <dgm:spPr/>
    </dgm:pt>
    <dgm:pt modelId="{C1229192-7BA1-4AD2-875C-6B5E8FAB691A}" type="pres">
      <dgm:prSet presAssocID="{85D58AB1-6C8B-4A83-A865-09C883412B55}" presName="LevelTwoTextNode" presStyleLbl="node2" presStyleIdx="1" presStyleCnt="3" custLinFactNeighborX="-467" custLinFactNeighborY="28860">
        <dgm:presLayoutVars>
          <dgm:chPref val="3"/>
        </dgm:presLayoutVars>
      </dgm:prSet>
      <dgm:spPr/>
      <dgm:t>
        <a:bodyPr/>
        <a:lstStyle/>
        <a:p>
          <a:endParaRPr lang="de-DE"/>
        </a:p>
      </dgm:t>
    </dgm:pt>
    <dgm:pt modelId="{1FA5696B-2042-421B-B95F-AA6DFD942D69}" type="pres">
      <dgm:prSet presAssocID="{85D58AB1-6C8B-4A83-A865-09C883412B55}" presName="level3hierChild" presStyleCnt="0"/>
      <dgm:spPr/>
    </dgm:pt>
    <dgm:pt modelId="{1BA237AE-EE64-4FC4-BE35-4D40EB3A54E9}" type="pres">
      <dgm:prSet presAssocID="{84A5ACB7-0B95-4DD2-8B50-DDED68DCAC8F}" presName="conn2-1" presStyleLbl="parChTrans1D3" presStyleIdx="1" presStyleCnt="4"/>
      <dgm:spPr/>
      <dgm:t>
        <a:bodyPr/>
        <a:lstStyle/>
        <a:p>
          <a:endParaRPr lang="de-DE"/>
        </a:p>
      </dgm:t>
    </dgm:pt>
    <dgm:pt modelId="{AF0737E6-1AF5-4124-9C02-4C8B8DA5AA37}" type="pres">
      <dgm:prSet presAssocID="{84A5ACB7-0B95-4DD2-8B50-DDED68DCAC8F}" presName="connTx" presStyleLbl="parChTrans1D3" presStyleIdx="1" presStyleCnt="4"/>
      <dgm:spPr/>
      <dgm:t>
        <a:bodyPr/>
        <a:lstStyle/>
        <a:p>
          <a:endParaRPr lang="de-DE"/>
        </a:p>
      </dgm:t>
    </dgm:pt>
    <dgm:pt modelId="{A287DEC8-9199-4348-A295-E06C475CC821}" type="pres">
      <dgm:prSet presAssocID="{1562B5FC-4BF9-41A4-8DEA-4068B02A215C}" presName="root2" presStyleCnt="0"/>
      <dgm:spPr/>
    </dgm:pt>
    <dgm:pt modelId="{16A418D8-08AF-423B-A110-F93CD14383CF}" type="pres">
      <dgm:prSet presAssocID="{1562B5FC-4BF9-41A4-8DEA-4068B02A215C}" presName="LevelTwoTextNode" presStyleLbl="node3" presStyleIdx="1" presStyleCnt="4" custLinFactNeighborX="73240" custLinFactNeighborY="28861">
        <dgm:presLayoutVars>
          <dgm:chPref val="3"/>
        </dgm:presLayoutVars>
      </dgm:prSet>
      <dgm:spPr/>
      <dgm:t>
        <a:bodyPr/>
        <a:lstStyle/>
        <a:p>
          <a:endParaRPr lang="de-DE"/>
        </a:p>
      </dgm:t>
    </dgm:pt>
    <dgm:pt modelId="{BF21290D-544E-4C53-8912-48276C4CEB48}" type="pres">
      <dgm:prSet presAssocID="{1562B5FC-4BF9-41A4-8DEA-4068B02A215C}" presName="level3hierChild" presStyleCnt="0"/>
      <dgm:spPr/>
    </dgm:pt>
    <dgm:pt modelId="{E0423D9B-8434-4632-88C6-48944407EA5E}" type="pres">
      <dgm:prSet presAssocID="{86C64AB0-3232-44A2-8B2D-9051F2A9A214}" presName="conn2-1" presStyleLbl="parChTrans1D2" presStyleIdx="2" presStyleCnt="3"/>
      <dgm:spPr/>
      <dgm:t>
        <a:bodyPr/>
        <a:lstStyle/>
        <a:p>
          <a:endParaRPr lang="de-DE"/>
        </a:p>
      </dgm:t>
    </dgm:pt>
    <dgm:pt modelId="{F4B39EC7-3808-4C70-AC68-799C12A6DDE9}" type="pres">
      <dgm:prSet presAssocID="{86C64AB0-3232-44A2-8B2D-9051F2A9A214}" presName="connTx" presStyleLbl="parChTrans1D2" presStyleIdx="2" presStyleCnt="3"/>
      <dgm:spPr/>
      <dgm:t>
        <a:bodyPr/>
        <a:lstStyle/>
        <a:p>
          <a:endParaRPr lang="de-DE"/>
        </a:p>
      </dgm:t>
    </dgm:pt>
    <dgm:pt modelId="{0DB66700-4144-4BCD-8BC8-485F480BB910}" type="pres">
      <dgm:prSet presAssocID="{7987EEB8-D30F-4255-AFD3-9BB04B5F33A4}" presName="root2" presStyleCnt="0"/>
      <dgm:spPr/>
    </dgm:pt>
    <dgm:pt modelId="{EDAAB245-5C7F-4BDC-9FAF-48337148BED7}" type="pres">
      <dgm:prSet presAssocID="{7987EEB8-D30F-4255-AFD3-9BB04B5F33A4}" presName="LevelTwoTextNode" presStyleLbl="node2" presStyleIdx="2" presStyleCnt="3" custLinFactNeighborX="-7244" custLinFactNeighborY="46815">
        <dgm:presLayoutVars>
          <dgm:chPref val="3"/>
        </dgm:presLayoutVars>
      </dgm:prSet>
      <dgm:spPr/>
      <dgm:t>
        <a:bodyPr/>
        <a:lstStyle/>
        <a:p>
          <a:endParaRPr lang="de-DE"/>
        </a:p>
      </dgm:t>
    </dgm:pt>
    <dgm:pt modelId="{04EB5B7C-3B47-4FD3-837C-7F990B8B1403}" type="pres">
      <dgm:prSet presAssocID="{7987EEB8-D30F-4255-AFD3-9BB04B5F33A4}" presName="level3hierChild" presStyleCnt="0"/>
      <dgm:spPr/>
    </dgm:pt>
    <dgm:pt modelId="{671F48D1-4196-4AA6-B8EC-A1E807D36E0B}" type="pres">
      <dgm:prSet presAssocID="{FA20CE51-4187-49A6-AEBB-AE995BA5C0AB}" presName="conn2-1" presStyleLbl="parChTrans1D3" presStyleIdx="2" presStyleCnt="4"/>
      <dgm:spPr/>
      <dgm:t>
        <a:bodyPr/>
        <a:lstStyle/>
        <a:p>
          <a:endParaRPr lang="de-DE"/>
        </a:p>
      </dgm:t>
    </dgm:pt>
    <dgm:pt modelId="{BE78B8F1-EC46-4D93-B384-C18133AAB599}" type="pres">
      <dgm:prSet presAssocID="{FA20CE51-4187-49A6-AEBB-AE995BA5C0AB}" presName="connTx" presStyleLbl="parChTrans1D3" presStyleIdx="2" presStyleCnt="4"/>
      <dgm:spPr/>
      <dgm:t>
        <a:bodyPr/>
        <a:lstStyle/>
        <a:p>
          <a:endParaRPr lang="de-DE"/>
        </a:p>
      </dgm:t>
    </dgm:pt>
    <dgm:pt modelId="{62728327-7D18-43D9-9E74-A00A3808D317}" type="pres">
      <dgm:prSet presAssocID="{40C256EA-9D2A-47F0-8AED-1F26E8505C9F}" presName="root2" presStyleCnt="0"/>
      <dgm:spPr/>
    </dgm:pt>
    <dgm:pt modelId="{82FED577-3131-4E77-847B-7C7B87177676}" type="pres">
      <dgm:prSet presAssocID="{40C256EA-9D2A-47F0-8AED-1F26E8505C9F}" presName="LevelTwoTextNode" presStyleLbl="node3" presStyleIdx="2" presStyleCnt="4" custScaleX="189400" custScaleY="214003" custLinFactNeighborX="-1824" custLinFactNeighborY="41748">
        <dgm:presLayoutVars>
          <dgm:chPref val="3"/>
        </dgm:presLayoutVars>
      </dgm:prSet>
      <dgm:spPr/>
      <dgm:t>
        <a:bodyPr/>
        <a:lstStyle/>
        <a:p>
          <a:endParaRPr lang="de-DE"/>
        </a:p>
      </dgm:t>
    </dgm:pt>
    <dgm:pt modelId="{30253E0C-EBCB-4BE7-84F2-BF258BD81955}" type="pres">
      <dgm:prSet presAssocID="{40C256EA-9D2A-47F0-8AED-1F26E8505C9F}" presName="level3hierChild" presStyleCnt="0"/>
      <dgm:spPr/>
    </dgm:pt>
    <dgm:pt modelId="{053C43DC-8925-4195-9A55-7D8C51A091C5}" type="pres">
      <dgm:prSet presAssocID="{42FD8192-A274-4C64-A501-6448DEF53B47}" presName="conn2-1" presStyleLbl="parChTrans1D4" presStyleIdx="0" presStyleCnt="2"/>
      <dgm:spPr/>
      <dgm:t>
        <a:bodyPr/>
        <a:lstStyle/>
        <a:p>
          <a:endParaRPr lang="de-DE"/>
        </a:p>
      </dgm:t>
    </dgm:pt>
    <dgm:pt modelId="{26915512-D31F-40DE-9DD5-9B8F5C8E3E2C}" type="pres">
      <dgm:prSet presAssocID="{42FD8192-A274-4C64-A501-6448DEF53B47}" presName="connTx" presStyleLbl="parChTrans1D4" presStyleIdx="0" presStyleCnt="2"/>
      <dgm:spPr/>
      <dgm:t>
        <a:bodyPr/>
        <a:lstStyle/>
        <a:p>
          <a:endParaRPr lang="de-DE"/>
        </a:p>
      </dgm:t>
    </dgm:pt>
    <dgm:pt modelId="{C1C09A94-8BDC-4EBB-8E07-7E1B7D91B217}" type="pres">
      <dgm:prSet presAssocID="{C092B0D8-E45E-44D5-91AA-A72A439E7399}" presName="root2" presStyleCnt="0"/>
      <dgm:spPr/>
    </dgm:pt>
    <dgm:pt modelId="{695326D1-AD85-49A5-80FE-6962F4E965F3}" type="pres">
      <dgm:prSet presAssocID="{C092B0D8-E45E-44D5-91AA-A72A439E7399}" presName="LevelTwoTextNode" presStyleLbl="node4" presStyleIdx="0" presStyleCnt="2" custScaleX="114235" custScaleY="164885" custLinFactNeighborX="-8674" custLinFactNeighborY="46920">
        <dgm:presLayoutVars>
          <dgm:chPref val="3"/>
        </dgm:presLayoutVars>
      </dgm:prSet>
      <dgm:spPr/>
      <dgm:t>
        <a:bodyPr/>
        <a:lstStyle/>
        <a:p>
          <a:endParaRPr lang="de-DE"/>
        </a:p>
      </dgm:t>
    </dgm:pt>
    <dgm:pt modelId="{F0B078C4-665E-4075-A0C0-915F0E9E3EBF}" type="pres">
      <dgm:prSet presAssocID="{C092B0D8-E45E-44D5-91AA-A72A439E7399}" presName="level3hierChild" presStyleCnt="0"/>
      <dgm:spPr/>
    </dgm:pt>
    <dgm:pt modelId="{092EC114-44B6-4273-9E88-73453422F26B}" type="pres">
      <dgm:prSet presAssocID="{1A8B7A65-D23D-462D-AFC1-7BADF9926D41}" presName="conn2-1" presStyleLbl="parChTrans1D3" presStyleIdx="3" presStyleCnt="4"/>
      <dgm:spPr/>
      <dgm:t>
        <a:bodyPr/>
        <a:lstStyle/>
        <a:p>
          <a:endParaRPr lang="de-DE"/>
        </a:p>
      </dgm:t>
    </dgm:pt>
    <dgm:pt modelId="{E3DDC4E0-0211-4C4A-B448-41EFCE4503A7}" type="pres">
      <dgm:prSet presAssocID="{1A8B7A65-D23D-462D-AFC1-7BADF9926D41}" presName="connTx" presStyleLbl="parChTrans1D3" presStyleIdx="3" presStyleCnt="4"/>
      <dgm:spPr/>
      <dgm:t>
        <a:bodyPr/>
        <a:lstStyle/>
        <a:p>
          <a:endParaRPr lang="de-DE"/>
        </a:p>
      </dgm:t>
    </dgm:pt>
    <dgm:pt modelId="{65C65641-4A52-4CB0-865B-93DF1B005A94}" type="pres">
      <dgm:prSet presAssocID="{B3421A61-7831-4B90-B132-A39516C9CF9F}" presName="root2" presStyleCnt="0"/>
      <dgm:spPr/>
    </dgm:pt>
    <dgm:pt modelId="{8F1E40FE-1A19-45BB-B46D-9D7CE53C55E8}" type="pres">
      <dgm:prSet presAssocID="{B3421A61-7831-4B90-B132-A39516C9CF9F}" presName="LevelTwoTextNode" presStyleLbl="node3" presStyleIdx="3" presStyleCnt="4" custScaleX="193616" custScaleY="205970" custLinFactNeighborX="-3184" custLinFactNeighborY="40576">
        <dgm:presLayoutVars>
          <dgm:chPref val="3"/>
        </dgm:presLayoutVars>
      </dgm:prSet>
      <dgm:spPr/>
      <dgm:t>
        <a:bodyPr/>
        <a:lstStyle/>
        <a:p>
          <a:endParaRPr lang="de-DE"/>
        </a:p>
      </dgm:t>
    </dgm:pt>
    <dgm:pt modelId="{887AD23A-7D6E-45CD-B5DE-6E241AA46D72}" type="pres">
      <dgm:prSet presAssocID="{B3421A61-7831-4B90-B132-A39516C9CF9F}" presName="level3hierChild" presStyleCnt="0"/>
      <dgm:spPr/>
    </dgm:pt>
    <dgm:pt modelId="{F24C1958-A6AD-41ED-960A-092EBC791EB6}" type="pres">
      <dgm:prSet presAssocID="{5EB50496-05A5-4061-A472-B3C6DB5450D4}" presName="conn2-1" presStyleLbl="parChTrans1D4" presStyleIdx="1" presStyleCnt="2"/>
      <dgm:spPr/>
      <dgm:t>
        <a:bodyPr/>
        <a:lstStyle/>
        <a:p>
          <a:endParaRPr lang="de-DE"/>
        </a:p>
      </dgm:t>
    </dgm:pt>
    <dgm:pt modelId="{24EFADFA-F27D-4A4F-AD53-E576F171C818}" type="pres">
      <dgm:prSet presAssocID="{5EB50496-05A5-4061-A472-B3C6DB5450D4}" presName="connTx" presStyleLbl="parChTrans1D4" presStyleIdx="1" presStyleCnt="2"/>
      <dgm:spPr/>
      <dgm:t>
        <a:bodyPr/>
        <a:lstStyle/>
        <a:p>
          <a:endParaRPr lang="de-DE"/>
        </a:p>
      </dgm:t>
    </dgm:pt>
    <dgm:pt modelId="{7E0DE033-7655-4F6C-A870-7824E26ACFF5}" type="pres">
      <dgm:prSet presAssocID="{D3BAF598-C53E-4EEC-ACC9-653434831972}" presName="root2" presStyleCnt="0"/>
      <dgm:spPr/>
    </dgm:pt>
    <dgm:pt modelId="{D31AEE1A-62DC-49A1-B0FC-AC516009E241}" type="pres">
      <dgm:prSet presAssocID="{D3BAF598-C53E-4EEC-ACC9-653434831972}" presName="LevelTwoTextNode" presStyleLbl="node4" presStyleIdx="1" presStyleCnt="2" custScaleX="147494" custScaleY="174080" custLinFactNeighborX="-9443" custLinFactNeighborY="55275">
        <dgm:presLayoutVars>
          <dgm:chPref val="3"/>
        </dgm:presLayoutVars>
      </dgm:prSet>
      <dgm:spPr/>
      <dgm:t>
        <a:bodyPr/>
        <a:lstStyle/>
        <a:p>
          <a:endParaRPr lang="de-DE"/>
        </a:p>
      </dgm:t>
    </dgm:pt>
    <dgm:pt modelId="{FA1847E7-C32C-48E9-8650-6ADFA7B189D7}" type="pres">
      <dgm:prSet presAssocID="{D3BAF598-C53E-4EEC-ACC9-653434831972}" presName="level3hierChild" presStyleCnt="0"/>
      <dgm:spPr/>
    </dgm:pt>
  </dgm:ptLst>
  <dgm:cxnLst>
    <dgm:cxn modelId="{8CAB8ED2-749E-4656-A66F-BBD82E89E503}" srcId="{8353A882-562F-4B90-9E8F-6620FB03BBB1}" destId="{79D8B232-6B01-4B01-9498-AC571FB899AF}" srcOrd="0" destOrd="0" parTransId="{05352020-4FCE-4C2A-91C8-8278AAF63B1E}" sibTransId="{D4881180-554B-4851-9426-DDB7458019D1}"/>
    <dgm:cxn modelId="{3B383FD4-3530-4CE4-9D61-C26F683C9E08}" type="presOf" srcId="{FA20CE51-4187-49A6-AEBB-AE995BA5C0AB}" destId="{671F48D1-4196-4AA6-B8EC-A1E807D36E0B}" srcOrd="0" destOrd="0" presId="urn:microsoft.com/office/officeart/2005/8/layout/hierarchy2"/>
    <dgm:cxn modelId="{EABB5658-324B-4458-BCDB-07EC67370AD2}" type="presOf" srcId="{C092B0D8-E45E-44D5-91AA-A72A439E7399}" destId="{695326D1-AD85-49A5-80FE-6962F4E965F3}" srcOrd="0" destOrd="0" presId="urn:microsoft.com/office/officeart/2005/8/layout/hierarchy2"/>
    <dgm:cxn modelId="{618F6D30-D183-4451-B7D3-77D47DDFBD4B}" type="presOf" srcId="{86C64AB0-3232-44A2-8B2D-9051F2A9A214}" destId="{F4B39EC7-3808-4C70-AC68-799C12A6DDE9}" srcOrd="1" destOrd="0" presId="urn:microsoft.com/office/officeart/2005/8/layout/hierarchy2"/>
    <dgm:cxn modelId="{A0EF58D5-731E-462B-937C-A1715E8C0ACD}" type="presOf" srcId="{05352020-4FCE-4C2A-91C8-8278AAF63B1E}" destId="{37C0A7BC-5D6C-4F43-B920-250BC423F441}" srcOrd="0" destOrd="0" presId="urn:microsoft.com/office/officeart/2005/8/layout/hierarchy2"/>
    <dgm:cxn modelId="{F6D08004-BD44-4569-833C-0BD29568079B}" srcId="{7987EEB8-D30F-4255-AFD3-9BB04B5F33A4}" destId="{B3421A61-7831-4B90-B132-A39516C9CF9F}" srcOrd="1" destOrd="0" parTransId="{1A8B7A65-D23D-462D-AFC1-7BADF9926D41}" sibTransId="{D244E96B-9BEA-44DE-88E8-06B476C9150D}"/>
    <dgm:cxn modelId="{3BC8D615-1BB6-48F2-8CA0-09F6DB09F69B}" type="presOf" srcId="{1A8B7A65-D23D-462D-AFC1-7BADF9926D41}" destId="{E3DDC4E0-0211-4C4A-B448-41EFCE4503A7}" srcOrd="1" destOrd="0" presId="urn:microsoft.com/office/officeart/2005/8/layout/hierarchy2"/>
    <dgm:cxn modelId="{19099E4B-A261-4682-9875-B09DF5FEEDC0}" srcId="{4979CB92-746C-4C42-96C9-EA956F9CA979}" destId="{3253E6F2-15ED-4DDA-B00F-178E8DF78199}" srcOrd="0" destOrd="0" parTransId="{C5D8F8D0-9C6A-4ED1-A8D6-1C1DF65873C0}" sibTransId="{9ADF4D9A-0EB4-4EE6-B315-DFB8ABBC249B}"/>
    <dgm:cxn modelId="{D063BE47-24DE-4D1C-9EDF-EE53D81E04B5}" type="presOf" srcId="{5EB50496-05A5-4061-A472-B3C6DB5450D4}" destId="{F24C1958-A6AD-41ED-960A-092EBC791EB6}" srcOrd="0" destOrd="0" presId="urn:microsoft.com/office/officeart/2005/8/layout/hierarchy2"/>
    <dgm:cxn modelId="{97430DEA-EA6C-419F-8DBB-A0BB9C709852}" type="presOf" srcId="{5EB50496-05A5-4061-A472-B3C6DB5450D4}" destId="{24EFADFA-F27D-4A4F-AD53-E576F171C818}" srcOrd="1" destOrd="0" presId="urn:microsoft.com/office/officeart/2005/8/layout/hierarchy2"/>
    <dgm:cxn modelId="{13EF0EDB-9985-4B98-8535-96B68AF71114}" type="presOf" srcId="{05352020-4FCE-4C2A-91C8-8278AAF63B1E}" destId="{5F2B94E4-07E8-4A5C-9829-2C8856863FFC}" srcOrd="1" destOrd="0" presId="urn:microsoft.com/office/officeart/2005/8/layout/hierarchy2"/>
    <dgm:cxn modelId="{E8E7EC9C-81EC-4F48-82E8-74B43983D69A}" type="presOf" srcId="{B13BDE29-0CE0-4942-A392-D8E98FDC82F8}" destId="{E9CB430C-BF90-4146-830C-D24B789D62DB}" srcOrd="1" destOrd="0" presId="urn:microsoft.com/office/officeart/2005/8/layout/hierarchy2"/>
    <dgm:cxn modelId="{77CB1C06-1DF6-4E98-BA76-ACCF412D5F72}" type="presOf" srcId="{42FD8192-A274-4C64-A501-6448DEF53B47}" destId="{053C43DC-8925-4195-9A55-7D8C51A091C5}" srcOrd="0" destOrd="0" presId="urn:microsoft.com/office/officeart/2005/8/layout/hierarchy2"/>
    <dgm:cxn modelId="{7BC49D08-38F0-4E5B-B84F-BBD577365F79}" type="presOf" srcId="{1562B5FC-4BF9-41A4-8DEA-4068B02A215C}" destId="{16A418D8-08AF-423B-A110-F93CD14383CF}" srcOrd="0" destOrd="0" presId="urn:microsoft.com/office/officeart/2005/8/layout/hierarchy2"/>
    <dgm:cxn modelId="{169CFBCD-58A1-4B64-9DDD-3A5C096680C0}" srcId="{3253E6F2-15ED-4DDA-B00F-178E8DF78199}" destId="{8353A882-562F-4B90-9E8F-6620FB03BBB1}" srcOrd="0" destOrd="0" parTransId="{B13BDE29-0CE0-4942-A392-D8E98FDC82F8}" sibTransId="{9005F0EA-5935-4EC2-88EE-98BB95BE8480}"/>
    <dgm:cxn modelId="{AD46CE35-306F-4740-9609-F3AAC0A0A01D}" type="presOf" srcId="{B3421A61-7831-4B90-B132-A39516C9CF9F}" destId="{8F1E40FE-1A19-45BB-B46D-9D7CE53C55E8}" srcOrd="0" destOrd="0" presId="urn:microsoft.com/office/officeart/2005/8/layout/hierarchy2"/>
    <dgm:cxn modelId="{ED3359BF-37F8-4296-ADAB-2B6B11DDD600}" type="presOf" srcId="{4979CB92-746C-4C42-96C9-EA956F9CA979}" destId="{9010899A-79E8-4F50-94B0-E0DFC43CD7D3}" srcOrd="0" destOrd="0" presId="urn:microsoft.com/office/officeart/2005/8/layout/hierarchy2"/>
    <dgm:cxn modelId="{CCBB1233-B252-464D-9193-D9E55683ED22}" type="presOf" srcId="{3253E6F2-15ED-4DDA-B00F-178E8DF78199}" destId="{1D624F07-2D65-4010-A394-7CA527AEBD00}" srcOrd="0" destOrd="0" presId="urn:microsoft.com/office/officeart/2005/8/layout/hierarchy2"/>
    <dgm:cxn modelId="{2F6B0FD2-2A6E-4CF1-916F-9D1A761C989A}" srcId="{7987EEB8-D30F-4255-AFD3-9BB04B5F33A4}" destId="{40C256EA-9D2A-47F0-8AED-1F26E8505C9F}" srcOrd="0" destOrd="0" parTransId="{FA20CE51-4187-49A6-AEBB-AE995BA5C0AB}" sibTransId="{66397034-5CBE-4516-A820-C27855B61537}"/>
    <dgm:cxn modelId="{BA7F625F-6BEA-454C-B1F5-7C31928175E2}" type="presOf" srcId="{7987EEB8-D30F-4255-AFD3-9BB04B5F33A4}" destId="{EDAAB245-5C7F-4BDC-9FAF-48337148BED7}" srcOrd="0" destOrd="0" presId="urn:microsoft.com/office/officeart/2005/8/layout/hierarchy2"/>
    <dgm:cxn modelId="{0EB4B97C-A738-4796-86F7-6CF01EAFA734}" type="presOf" srcId="{C7A2C3B7-DBD3-402D-83DA-342244446397}" destId="{9335EC2F-88C2-4161-8747-91CDDBBAE7AB}" srcOrd="0" destOrd="0" presId="urn:microsoft.com/office/officeart/2005/8/layout/hierarchy2"/>
    <dgm:cxn modelId="{7F441E5F-A727-4772-9419-B3F94C674E13}" srcId="{3253E6F2-15ED-4DDA-B00F-178E8DF78199}" destId="{7987EEB8-D30F-4255-AFD3-9BB04B5F33A4}" srcOrd="2" destOrd="0" parTransId="{86C64AB0-3232-44A2-8B2D-9051F2A9A214}" sibTransId="{F2B1948D-19B1-48EE-A3F9-72B2B35511B5}"/>
    <dgm:cxn modelId="{FB538A4D-5176-45A9-AEB5-2DB92A47EF3C}" type="presOf" srcId="{B13BDE29-0CE0-4942-A392-D8E98FDC82F8}" destId="{E47AEBEE-0395-4514-A5F0-3C2454F322E9}" srcOrd="0" destOrd="0" presId="urn:microsoft.com/office/officeart/2005/8/layout/hierarchy2"/>
    <dgm:cxn modelId="{329EE58A-27EF-4EAF-BE8A-3A824C444C43}" type="presOf" srcId="{40C256EA-9D2A-47F0-8AED-1F26E8505C9F}" destId="{82FED577-3131-4E77-847B-7C7B87177676}" srcOrd="0" destOrd="0" presId="urn:microsoft.com/office/officeart/2005/8/layout/hierarchy2"/>
    <dgm:cxn modelId="{E33D4475-C57A-472E-8EA5-BE919F5C96AE}" type="presOf" srcId="{8353A882-562F-4B90-9E8F-6620FB03BBB1}" destId="{F0F95C9A-7D64-43AB-BF91-DABEFEF2B821}" srcOrd="0" destOrd="0" presId="urn:microsoft.com/office/officeart/2005/8/layout/hierarchy2"/>
    <dgm:cxn modelId="{25F540CF-F942-4C9B-B9A0-45EDF5C35147}" type="presOf" srcId="{84A5ACB7-0B95-4DD2-8B50-DDED68DCAC8F}" destId="{AF0737E6-1AF5-4124-9C02-4C8B8DA5AA37}" srcOrd="1" destOrd="0" presId="urn:microsoft.com/office/officeart/2005/8/layout/hierarchy2"/>
    <dgm:cxn modelId="{85700349-7679-4BB3-BF38-1F6CD0FB1CEA}" srcId="{B3421A61-7831-4B90-B132-A39516C9CF9F}" destId="{D3BAF598-C53E-4EEC-ACC9-653434831972}" srcOrd="0" destOrd="0" parTransId="{5EB50496-05A5-4061-A472-B3C6DB5450D4}" sibTransId="{252DA740-3A22-4C80-93CA-99A07F68452E}"/>
    <dgm:cxn modelId="{DDB30BEC-D599-47CA-86E4-FB1FDCEED59F}" type="presOf" srcId="{84A5ACB7-0B95-4DD2-8B50-DDED68DCAC8F}" destId="{1BA237AE-EE64-4FC4-BE35-4D40EB3A54E9}" srcOrd="0" destOrd="0" presId="urn:microsoft.com/office/officeart/2005/8/layout/hierarchy2"/>
    <dgm:cxn modelId="{8A75DD25-6C60-41DE-AF7C-D12DBF2B36DD}" type="presOf" srcId="{42FD8192-A274-4C64-A501-6448DEF53B47}" destId="{26915512-D31F-40DE-9DD5-9B8F5C8E3E2C}" srcOrd="1" destOrd="0" presId="urn:microsoft.com/office/officeart/2005/8/layout/hierarchy2"/>
    <dgm:cxn modelId="{012720B3-50F5-48D9-8CDE-DB9430C08DC7}" srcId="{3253E6F2-15ED-4DDA-B00F-178E8DF78199}" destId="{85D58AB1-6C8B-4A83-A865-09C883412B55}" srcOrd="1" destOrd="0" parTransId="{C7A2C3B7-DBD3-402D-83DA-342244446397}" sibTransId="{295E2ABE-8374-4A10-A582-18C4D993D6EF}"/>
    <dgm:cxn modelId="{9D24293A-70B9-4665-97E0-5B5DAF8D5291}" type="presOf" srcId="{1A8B7A65-D23D-462D-AFC1-7BADF9926D41}" destId="{092EC114-44B6-4273-9E88-73453422F26B}" srcOrd="0" destOrd="0" presId="urn:microsoft.com/office/officeart/2005/8/layout/hierarchy2"/>
    <dgm:cxn modelId="{B3DEB76D-08E1-4236-92E0-BB9CCD01E0C9}" srcId="{40C256EA-9D2A-47F0-8AED-1F26E8505C9F}" destId="{C092B0D8-E45E-44D5-91AA-A72A439E7399}" srcOrd="0" destOrd="0" parTransId="{42FD8192-A274-4C64-A501-6448DEF53B47}" sibTransId="{DCCF2E6C-228F-4761-AC36-62DCB19B1314}"/>
    <dgm:cxn modelId="{138B6F43-D3CD-48A8-A0A9-8967542FE90A}" type="presOf" srcId="{85D58AB1-6C8B-4A83-A865-09C883412B55}" destId="{C1229192-7BA1-4AD2-875C-6B5E8FAB691A}" srcOrd="0" destOrd="0" presId="urn:microsoft.com/office/officeart/2005/8/layout/hierarchy2"/>
    <dgm:cxn modelId="{B4D44EFA-5C54-4CA0-89D9-BA65F25A5AC3}" type="presOf" srcId="{C7A2C3B7-DBD3-402D-83DA-342244446397}" destId="{6702C0DD-3CB4-45B1-B3C9-34E453EB8438}" srcOrd="1" destOrd="0" presId="urn:microsoft.com/office/officeart/2005/8/layout/hierarchy2"/>
    <dgm:cxn modelId="{18251C00-F861-4732-924B-2645A575C560}" type="presOf" srcId="{D3BAF598-C53E-4EEC-ACC9-653434831972}" destId="{D31AEE1A-62DC-49A1-B0FC-AC516009E241}" srcOrd="0" destOrd="0" presId="urn:microsoft.com/office/officeart/2005/8/layout/hierarchy2"/>
    <dgm:cxn modelId="{5DFC439A-C831-430E-9D81-D605ACA4DC3D}" srcId="{85D58AB1-6C8B-4A83-A865-09C883412B55}" destId="{1562B5FC-4BF9-41A4-8DEA-4068B02A215C}" srcOrd="0" destOrd="0" parTransId="{84A5ACB7-0B95-4DD2-8B50-DDED68DCAC8F}" sibTransId="{B756FF8B-BE06-4223-B7E3-BAC55FEB245C}"/>
    <dgm:cxn modelId="{F02F053F-47FC-4745-8F39-6C6B844600B5}" type="presOf" srcId="{79D8B232-6B01-4B01-9498-AC571FB899AF}" destId="{67D09532-6774-4048-AEFA-84C82B539172}" srcOrd="0" destOrd="0" presId="urn:microsoft.com/office/officeart/2005/8/layout/hierarchy2"/>
    <dgm:cxn modelId="{1739D4B1-BF3F-4D84-AF27-EC65F81C6981}" type="presOf" srcId="{86C64AB0-3232-44A2-8B2D-9051F2A9A214}" destId="{E0423D9B-8434-4632-88C6-48944407EA5E}" srcOrd="0" destOrd="0" presId="urn:microsoft.com/office/officeart/2005/8/layout/hierarchy2"/>
    <dgm:cxn modelId="{090D64C1-C75E-4DA3-AE74-57360FD9115F}" type="presOf" srcId="{FA20CE51-4187-49A6-AEBB-AE995BA5C0AB}" destId="{BE78B8F1-EC46-4D93-B384-C18133AAB599}" srcOrd="1" destOrd="0" presId="urn:microsoft.com/office/officeart/2005/8/layout/hierarchy2"/>
    <dgm:cxn modelId="{78F53318-FA5E-4D40-804E-812F0CD4FBDF}" type="presParOf" srcId="{9010899A-79E8-4F50-94B0-E0DFC43CD7D3}" destId="{73A470BB-17C6-4DDB-B8E7-F6E72A48A00C}" srcOrd="0" destOrd="0" presId="urn:microsoft.com/office/officeart/2005/8/layout/hierarchy2"/>
    <dgm:cxn modelId="{A657BD98-1C35-4F73-86A9-5D6567AACEE1}" type="presParOf" srcId="{73A470BB-17C6-4DDB-B8E7-F6E72A48A00C}" destId="{1D624F07-2D65-4010-A394-7CA527AEBD00}" srcOrd="0" destOrd="0" presId="urn:microsoft.com/office/officeart/2005/8/layout/hierarchy2"/>
    <dgm:cxn modelId="{27D77627-B1C4-4AA2-AA10-E9987FE57C4F}" type="presParOf" srcId="{73A470BB-17C6-4DDB-B8E7-F6E72A48A00C}" destId="{9E51EC3D-99D4-4B56-A075-03A6C807BDAD}" srcOrd="1" destOrd="0" presId="urn:microsoft.com/office/officeart/2005/8/layout/hierarchy2"/>
    <dgm:cxn modelId="{6C6F2401-E04D-483F-A364-420FFB45B0AA}" type="presParOf" srcId="{9E51EC3D-99D4-4B56-A075-03A6C807BDAD}" destId="{E47AEBEE-0395-4514-A5F0-3C2454F322E9}" srcOrd="0" destOrd="0" presId="urn:microsoft.com/office/officeart/2005/8/layout/hierarchy2"/>
    <dgm:cxn modelId="{75CF8C16-C8D7-4710-AAC2-6FF6E1ACA35E}" type="presParOf" srcId="{E47AEBEE-0395-4514-A5F0-3C2454F322E9}" destId="{E9CB430C-BF90-4146-830C-D24B789D62DB}" srcOrd="0" destOrd="0" presId="urn:microsoft.com/office/officeart/2005/8/layout/hierarchy2"/>
    <dgm:cxn modelId="{E33BCDB8-5E61-4A59-9257-8FA2D705063B}" type="presParOf" srcId="{9E51EC3D-99D4-4B56-A075-03A6C807BDAD}" destId="{7116FD2C-ECBF-4843-A445-19649180ABB5}" srcOrd="1" destOrd="0" presId="urn:microsoft.com/office/officeart/2005/8/layout/hierarchy2"/>
    <dgm:cxn modelId="{2A2E3B39-FD28-4169-80AA-3CA281900154}" type="presParOf" srcId="{7116FD2C-ECBF-4843-A445-19649180ABB5}" destId="{F0F95C9A-7D64-43AB-BF91-DABEFEF2B821}" srcOrd="0" destOrd="0" presId="urn:microsoft.com/office/officeart/2005/8/layout/hierarchy2"/>
    <dgm:cxn modelId="{41F8F17E-B051-4B95-A263-D9EFB0D69744}" type="presParOf" srcId="{7116FD2C-ECBF-4843-A445-19649180ABB5}" destId="{0797C876-0CB1-4CAD-B8B4-EF2CC2081099}" srcOrd="1" destOrd="0" presId="urn:microsoft.com/office/officeart/2005/8/layout/hierarchy2"/>
    <dgm:cxn modelId="{57E62E1D-BFD0-40F8-BC16-F6232560BCD5}" type="presParOf" srcId="{0797C876-0CB1-4CAD-B8B4-EF2CC2081099}" destId="{37C0A7BC-5D6C-4F43-B920-250BC423F441}" srcOrd="0" destOrd="0" presId="urn:microsoft.com/office/officeart/2005/8/layout/hierarchy2"/>
    <dgm:cxn modelId="{CAD5A4E9-151E-4466-8D04-B01D3F453484}" type="presParOf" srcId="{37C0A7BC-5D6C-4F43-B920-250BC423F441}" destId="{5F2B94E4-07E8-4A5C-9829-2C8856863FFC}" srcOrd="0" destOrd="0" presId="urn:microsoft.com/office/officeart/2005/8/layout/hierarchy2"/>
    <dgm:cxn modelId="{CCE17DC2-215D-482C-B9AD-2AA1BD7637A5}" type="presParOf" srcId="{0797C876-0CB1-4CAD-B8B4-EF2CC2081099}" destId="{A441BD7E-0A03-4DB8-B049-4A807698FE83}" srcOrd="1" destOrd="0" presId="urn:microsoft.com/office/officeart/2005/8/layout/hierarchy2"/>
    <dgm:cxn modelId="{D122BEDC-2CC7-40C8-AB95-88073249D912}" type="presParOf" srcId="{A441BD7E-0A03-4DB8-B049-4A807698FE83}" destId="{67D09532-6774-4048-AEFA-84C82B539172}" srcOrd="0" destOrd="0" presId="urn:microsoft.com/office/officeart/2005/8/layout/hierarchy2"/>
    <dgm:cxn modelId="{9E2DC918-6C6B-406A-8EAB-B08FDFD268EA}" type="presParOf" srcId="{A441BD7E-0A03-4DB8-B049-4A807698FE83}" destId="{DCAF2338-F320-4991-A5E4-14C6709006E4}" srcOrd="1" destOrd="0" presId="urn:microsoft.com/office/officeart/2005/8/layout/hierarchy2"/>
    <dgm:cxn modelId="{879B85ED-966A-484B-A6D3-BEF0CCBA6E1E}" type="presParOf" srcId="{9E51EC3D-99D4-4B56-A075-03A6C807BDAD}" destId="{9335EC2F-88C2-4161-8747-91CDDBBAE7AB}" srcOrd="2" destOrd="0" presId="urn:microsoft.com/office/officeart/2005/8/layout/hierarchy2"/>
    <dgm:cxn modelId="{114ECD87-B226-4693-B492-B6F290CB21B5}" type="presParOf" srcId="{9335EC2F-88C2-4161-8747-91CDDBBAE7AB}" destId="{6702C0DD-3CB4-45B1-B3C9-34E453EB8438}" srcOrd="0" destOrd="0" presId="urn:microsoft.com/office/officeart/2005/8/layout/hierarchy2"/>
    <dgm:cxn modelId="{874DB2F8-8308-4F3F-98E5-CC57BFCC3380}" type="presParOf" srcId="{9E51EC3D-99D4-4B56-A075-03A6C807BDAD}" destId="{B70EAC79-97F0-4223-B7B8-B007BE116D45}" srcOrd="3" destOrd="0" presId="urn:microsoft.com/office/officeart/2005/8/layout/hierarchy2"/>
    <dgm:cxn modelId="{E0EA8445-CA13-457A-A792-C86AA3E0E9EB}" type="presParOf" srcId="{B70EAC79-97F0-4223-B7B8-B007BE116D45}" destId="{C1229192-7BA1-4AD2-875C-6B5E8FAB691A}" srcOrd="0" destOrd="0" presId="urn:microsoft.com/office/officeart/2005/8/layout/hierarchy2"/>
    <dgm:cxn modelId="{D824DCBC-58E3-4850-87A9-89DEC23E046A}" type="presParOf" srcId="{B70EAC79-97F0-4223-B7B8-B007BE116D45}" destId="{1FA5696B-2042-421B-B95F-AA6DFD942D69}" srcOrd="1" destOrd="0" presId="urn:microsoft.com/office/officeart/2005/8/layout/hierarchy2"/>
    <dgm:cxn modelId="{7D97C092-ADDD-44FC-82E1-54730B05FC2E}" type="presParOf" srcId="{1FA5696B-2042-421B-B95F-AA6DFD942D69}" destId="{1BA237AE-EE64-4FC4-BE35-4D40EB3A54E9}" srcOrd="0" destOrd="0" presId="urn:microsoft.com/office/officeart/2005/8/layout/hierarchy2"/>
    <dgm:cxn modelId="{9E7BE4EC-1249-49C1-9067-323BFFF29C21}" type="presParOf" srcId="{1BA237AE-EE64-4FC4-BE35-4D40EB3A54E9}" destId="{AF0737E6-1AF5-4124-9C02-4C8B8DA5AA37}" srcOrd="0" destOrd="0" presId="urn:microsoft.com/office/officeart/2005/8/layout/hierarchy2"/>
    <dgm:cxn modelId="{C4CE482B-9BD9-44E5-8F72-5559387D099F}" type="presParOf" srcId="{1FA5696B-2042-421B-B95F-AA6DFD942D69}" destId="{A287DEC8-9199-4348-A295-E06C475CC821}" srcOrd="1" destOrd="0" presId="urn:microsoft.com/office/officeart/2005/8/layout/hierarchy2"/>
    <dgm:cxn modelId="{D899D48F-4100-4C32-AD4D-9055A132A51D}" type="presParOf" srcId="{A287DEC8-9199-4348-A295-E06C475CC821}" destId="{16A418D8-08AF-423B-A110-F93CD14383CF}" srcOrd="0" destOrd="0" presId="urn:microsoft.com/office/officeart/2005/8/layout/hierarchy2"/>
    <dgm:cxn modelId="{597852D7-A883-4587-A9D2-FE87E7572211}" type="presParOf" srcId="{A287DEC8-9199-4348-A295-E06C475CC821}" destId="{BF21290D-544E-4C53-8912-48276C4CEB48}" srcOrd="1" destOrd="0" presId="urn:microsoft.com/office/officeart/2005/8/layout/hierarchy2"/>
    <dgm:cxn modelId="{C1C2A023-AFDC-48A0-9906-0FF8F5CEFDFB}" type="presParOf" srcId="{9E51EC3D-99D4-4B56-A075-03A6C807BDAD}" destId="{E0423D9B-8434-4632-88C6-48944407EA5E}" srcOrd="4" destOrd="0" presId="urn:microsoft.com/office/officeart/2005/8/layout/hierarchy2"/>
    <dgm:cxn modelId="{12C91829-3810-4A84-AAF8-1470B66A99C9}" type="presParOf" srcId="{E0423D9B-8434-4632-88C6-48944407EA5E}" destId="{F4B39EC7-3808-4C70-AC68-799C12A6DDE9}" srcOrd="0" destOrd="0" presId="urn:microsoft.com/office/officeart/2005/8/layout/hierarchy2"/>
    <dgm:cxn modelId="{B373B07C-88BE-472E-B96C-59A03E8BC3E7}" type="presParOf" srcId="{9E51EC3D-99D4-4B56-A075-03A6C807BDAD}" destId="{0DB66700-4144-4BCD-8BC8-485F480BB910}" srcOrd="5" destOrd="0" presId="urn:microsoft.com/office/officeart/2005/8/layout/hierarchy2"/>
    <dgm:cxn modelId="{2F926468-5FFC-41F6-B99A-0220F0772B7A}" type="presParOf" srcId="{0DB66700-4144-4BCD-8BC8-485F480BB910}" destId="{EDAAB245-5C7F-4BDC-9FAF-48337148BED7}" srcOrd="0" destOrd="0" presId="urn:microsoft.com/office/officeart/2005/8/layout/hierarchy2"/>
    <dgm:cxn modelId="{D04A7DD9-37F5-4B60-B724-A804A329CCD4}" type="presParOf" srcId="{0DB66700-4144-4BCD-8BC8-485F480BB910}" destId="{04EB5B7C-3B47-4FD3-837C-7F990B8B1403}" srcOrd="1" destOrd="0" presId="urn:microsoft.com/office/officeart/2005/8/layout/hierarchy2"/>
    <dgm:cxn modelId="{3E156068-5E05-4015-AE8D-3A547CBAE394}" type="presParOf" srcId="{04EB5B7C-3B47-4FD3-837C-7F990B8B1403}" destId="{671F48D1-4196-4AA6-B8EC-A1E807D36E0B}" srcOrd="0" destOrd="0" presId="urn:microsoft.com/office/officeart/2005/8/layout/hierarchy2"/>
    <dgm:cxn modelId="{F9D2204E-6533-45D0-84CB-75B850BC74D0}" type="presParOf" srcId="{671F48D1-4196-4AA6-B8EC-A1E807D36E0B}" destId="{BE78B8F1-EC46-4D93-B384-C18133AAB599}" srcOrd="0" destOrd="0" presId="urn:microsoft.com/office/officeart/2005/8/layout/hierarchy2"/>
    <dgm:cxn modelId="{3A5B2EA3-B3FC-4ED1-84C7-35E1FA7BF348}" type="presParOf" srcId="{04EB5B7C-3B47-4FD3-837C-7F990B8B1403}" destId="{62728327-7D18-43D9-9E74-A00A3808D317}" srcOrd="1" destOrd="0" presId="urn:microsoft.com/office/officeart/2005/8/layout/hierarchy2"/>
    <dgm:cxn modelId="{2BEE661B-0C20-4094-A2C9-9A6929709578}" type="presParOf" srcId="{62728327-7D18-43D9-9E74-A00A3808D317}" destId="{82FED577-3131-4E77-847B-7C7B87177676}" srcOrd="0" destOrd="0" presId="urn:microsoft.com/office/officeart/2005/8/layout/hierarchy2"/>
    <dgm:cxn modelId="{A09DCA0D-F214-49C8-B365-7D6BC0738061}" type="presParOf" srcId="{62728327-7D18-43D9-9E74-A00A3808D317}" destId="{30253E0C-EBCB-4BE7-84F2-BF258BD81955}" srcOrd="1" destOrd="0" presId="urn:microsoft.com/office/officeart/2005/8/layout/hierarchy2"/>
    <dgm:cxn modelId="{509618E1-0759-4F8D-ACE0-F3652A2289CF}" type="presParOf" srcId="{30253E0C-EBCB-4BE7-84F2-BF258BD81955}" destId="{053C43DC-8925-4195-9A55-7D8C51A091C5}" srcOrd="0" destOrd="0" presId="urn:microsoft.com/office/officeart/2005/8/layout/hierarchy2"/>
    <dgm:cxn modelId="{69C79348-3DD4-408D-987C-D2C52FDB83BD}" type="presParOf" srcId="{053C43DC-8925-4195-9A55-7D8C51A091C5}" destId="{26915512-D31F-40DE-9DD5-9B8F5C8E3E2C}" srcOrd="0" destOrd="0" presId="urn:microsoft.com/office/officeart/2005/8/layout/hierarchy2"/>
    <dgm:cxn modelId="{ED86B5B8-0336-4D64-93F9-0FFB74701C8B}" type="presParOf" srcId="{30253E0C-EBCB-4BE7-84F2-BF258BD81955}" destId="{C1C09A94-8BDC-4EBB-8E07-7E1B7D91B217}" srcOrd="1" destOrd="0" presId="urn:microsoft.com/office/officeart/2005/8/layout/hierarchy2"/>
    <dgm:cxn modelId="{8349D795-C7FF-432C-9B23-118EE51B93F1}" type="presParOf" srcId="{C1C09A94-8BDC-4EBB-8E07-7E1B7D91B217}" destId="{695326D1-AD85-49A5-80FE-6962F4E965F3}" srcOrd="0" destOrd="0" presId="urn:microsoft.com/office/officeart/2005/8/layout/hierarchy2"/>
    <dgm:cxn modelId="{266E127B-DD72-460B-AC5D-33977E1E2831}" type="presParOf" srcId="{C1C09A94-8BDC-4EBB-8E07-7E1B7D91B217}" destId="{F0B078C4-665E-4075-A0C0-915F0E9E3EBF}" srcOrd="1" destOrd="0" presId="urn:microsoft.com/office/officeart/2005/8/layout/hierarchy2"/>
    <dgm:cxn modelId="{621F58AA-985F-4CEB-9FD4-D2A9F2BC5579}" type="presParOf" srcId="{04EB5B7C-3B47-4FD3-837C-7F990B8B1403}" destId="{092EC114-44B6-4273-9E88-73453422F26B}" srcOrd="2" destOrd="0" presId="urn:microsoft.com/office/officeart/2005/8/layout/hierarchy2"/>
    <dgm:cxn modelId="{87497520-62EE-4AD9-9B84-CDC6021936C6}" type="presParOf" srcId="{092EC114-44B6-4273-9E88-73453422F26B}" destId="{E3DDC4E0-0211-4C4A-B448-41EFCE4503A7}" srcOrd="0" destOrd="0" presId="urn:microsoft.com/office/officeart/2005/8/layout/hierarchy2"/>
    <dgm:cxn modelId="{C490F4AB-E42C-4CDC-8396-956920636271}" type="presParOf" srcId="{04EB5B7C-3B47-4FD3-837C-7F990B8B1403}" destId="{65C65641-4A52-4CB0-865B-93DF1B005A94}" srcOrd="3" destOrd="0" presId="urn:microsoft.com/office/officeart/2005/8/layout/hierarchy2"/>
    <dgm:cxn modelId="{EFE0C3A9-927B-4BCF-B338-D2BEB5D351D9}" type="presParOf" srcId="{65C65641-4A52-4CB0-865B-93DF1B005A94}" destId="{8F1E40FE-1A19-45BB-B46D-9D7CE53C55E8}" srcOrd="0" destOrd="0" presId="urn:microsoft.com/office/officeart/2005/8/layout/hierarchy2"/>
    <dgm:cxn modelId="{4CC333D9-434E-4294-9517-D9211DE73049}" type="presParOf" srcId="{65C65641-4A52-4CB0-865B-93DF1B005A94}" destId="{887AD23A-7D6E-45CD-B5DE-6E241AA46D72}" srcOrd="1" destOrd="0" presId="urn:microsoft.com/office/officeart/2005/8/layout/hierarchy2"/>
    <dgm:cxn modelId="{81676EF4-B141-4A5F-AE00-8A44B5944FC7}" type="presParOf" srcId="{887AD23A-7D6E-45CD-B5DE-6E241AA46D72}" destId="{F24C1958-A6AD-41ED-960A-092EBC791EB6}" srcOrd="0" destOrd="0" presId="urn:microsoft.com/office/officeart/2005/8/layout/hierarchy2"/>
    <dgm:cxn modelId="{3C99C65D-F4FA-4E3F-B050-786E5C76F4F8}" type="presParOf" srcId="{F24C1958-A6AD-41ED-960A-092EBC791EB6}" destId="{24EFADFA-F27D-4A4F-AD53-E576F171C818}" srcOrd="0" destOrd="0" presId="urn:microsoft.com/office/officeart/2005/8/layout/hierarchy2"/>
    <dgm:cxn modelId="{BE06EB7F-4F7C-434B-A09E-72F26D5FD906}" type="presParOf" srcId="{887AD23A-7D6E-45CD-B5DE-6E241AA46D72}" destId="{7E0DE033-7655-4F6C-A870-7824E26ACFF5}" srcOrd="1" destOrd="0" presId="urn:microsoft.com/office/officeart/2005/8/layout/hierarchy2"/>
    <dgm:cxn modelId="{57C76C61-F982-439B-88F4-2F41B740D54E}" type="presParOf" srcId="{7E0DE033-7655-4F6C-A870-7824E26ACFF5}" destId="{D31AEE1A-62DC-49A1-B0FC-AC516009E241}" srcOrd="0" destOrd="0" presId="urn:microsoft.com/office/officeart/2005/8/layout/hierarchy2"/>
    <dgm:cxn modelId="{E06C8B7C-E8EF-4071-95B4-9B8F196A31BC}" type="presParOf" srcId="{7E0DE033-7655-4F6C-A870-7824E26ACFF5}" destId="{FA1847E7-C32C-48E9-8650-6ADFA7B189D7}" srcOrd="1" destOrd="0" presId="urn:microsoft.com/office/officeart/2005/8/layout/hierarchy2"/>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rawing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258DE42B-3DB0-4093-BCB8-E133172E8CFE}">
      <dsp:nvSpPr>
        <dsp:cNvPr id="0" name=""/>
        <dsp:cNvSpPr/>
      </dsp:nvSpPr>
      <dsp:spPr>
        <a:xfrm rot="5400000">
          <a:off x="1370551" y="731380"/>
          <a:ext cx="629554" cy="716725"/>
        </a:xfrm>
        <a:prstGeom prst="bentUpArrow">
          <a:avLst>
            <a:gd name="adj1" fmla="val 32840"/>
            <a:gd name="adj2" fmla="val 25000"/>
            <a:gd name="adj3" fmla="val 35780"/>
          </a:avLst>
        </a:prstGeom>
        <a:solidFill>
          <a:schemeClr val="accent2">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057B58A-8D80-4D85-A6E8-7578DD234AF2}">
      <dsp:nvSpPr>
        <dsp:cNvPr id="0" name=""/>
        <dsp:cNvSpPr/>
      </dsp:nvSpPr>
      <dsp:spPr>
        <a:xfrm>
          <a:off x="921517" y="33506"/>
          <a:ext cx="2107496" cy="741825"/>
        </a:xfrm>
        <a:prstGeom prst="roundRect">
          <a:avLst>
            <a:gd name="adj" fmla="val 1667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de-DE" sz="1800" b="1" kern="1200" dirty="0" smtClean="0"/>
            <a:t>Streckbiegen</a:t>
          </a:r>
          <a:endParaRPr lang="de-DE" sz="1800" b="1" kern="1200" dirty="0"/>
        </a:p>
      </dsp:txBody>
      <dsp:txXfrm>
        <a:off x="921517" y="33506"/>
        <a:ext cx="2107496" cy="741825"/>
      </dsp:txXfrm>
    </dsp:sp>
    <dsp:sp modelId="{C2E87DB7-6358-44B6-AC4E-45C4EAEC7495}">
      <dsp:nvSpPr>
        <dsp:cNvPr id="0" name=""/>
        <dsp:cNvSpPr/>
      </dsp:nvSpPr>
      <dsp:spPr>
        <a:xfrm>
          <a:off x="2505165" y="104256"/>
          <a:ext cx="770797" cy="599576"/>
        </a:xfrm>
        <a:prstGeom prst="rect">
          <a:avLst/>
        </a:prstGeom>
        <a:noFill/>
        <a:ln>
          <a:noFill/>
        </a:ln>
        <a:effectLst/>
      </dsp:spPr>
      <dsp:style>
        <a:lnRef idx="0">
          <a:scrgbClr r="0" g="0" b="0"/>
        </a:lnRef>
        <a:fillRef idx="0">
          <a:scrgbClr r="0" g="0" b="0"/>
        </a:fillRef>
        <a:effectRef idx="0">
          <a:scrgbClr r="0" g="0" b="0"/>
        </a:effectRef>
        <a:fontRef idx="minor"/>
      </dsp:style>
    </dsp:sp>
    <dsp:sp modelId="{F2F397D2-BC1E-4701-B100-EE635A44BA07}">
      <dsp:nvSpPr>
        <dsp:cNvPr id="0" name=""/>
        <dsp:cNvSpPr/>
      </dsp:nvSpPr>
      <dsp:spPr>
        <a:xfrm rot="5400000">
          <a:off x="2500684" y="1564695"/>
          <a:ext cx="629554" cy="716725"/>
        </a:xfrm>
        <a:prstGeom prst="bentUpArrow">
          <a:avLst>
            <a:gd name="adj1" fmla="val 32840"/>
            <a:gd name="adj2" fmla="val 25000"/>
            <a:gd name="adj3" fmla="val 35780"/>
          </a:avLst>
        </a:prstGeom>
        <a:solidFill>
          <a:schemeClr val="accent2">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D6CBAC6-F105-49EC-84A7-01465F2C8EA1}">
      <dsp:nvSpPr>
        <dsp:cNvPr id="0" name=""/>
        <dsp:cNvSpPr/>
      </dsp:nvSpPr>
      <dsp:spPr>
        <a:xfrm>
          <a:off x="2051651" y="866821"/>
          <a:ext cx="2107496" cy="741825"/>
        </a:xfrm>
        <a:prstGeom prst="roundRect">
          <a:avLst>
            <a:gd name="adj" fmla="val 1667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de-DE" sz="1800" b="1" kern="1200" dirty="0" smtClean="0"/>
            <a:t>Fräsen</a:t>
          </a:r>
          <a:endParaRPr lang="de-DE" sz="1800" b="1" kern="1200" dirty="0"/>
        </a:p>
      </dsp:txBody>
      <dsp:txXfrm>
        <a:off x="2051651" y="866821"/>
        <a:ext cx="2107496" cy="741825"/>
      </dsp:txXfrm>
    </dsp:sp>
    <dsp:sp modelId="{F10A24D8-42E3-4D9C-AD8E-64405C106027}">
      <dsp:nvSpPr>
        <dsp:cNvPr id="0" name=""/>
        <dsp:cNvSpPr/>
      </dsp:nvSpPr>
      <dsp:spPr>
        <a:xfrm>
          <a:off x="3635299" y="937571"/>
          <a:ext cx="770797" cy="599576"/>
        </a:xfrm>
        <a:prstGeom prst="rect">
          <a:avLst/>
        </a:prstGeom>
        <a:noFill/>
        <a:ln>
          <a:noFill/>
        </a:ln>
        <a:effectLst/>
      </dsp:spPr>
      <dsp:style>
        <a:lnRef idx="0">
          <a:scrgbClr r="0" g="0" b="0"/>
        </a:lnRef>
        <a:fillRef idx="0">
          <a:scrgbClr r="0" g="0" b="0"/>
        </a:fillRef>
        <a:effectRef idx="0">
          <a:scrgbClr r="0" g="0" b="0"/>
        </a:effectRef>
        <a:fontRef idx="minor"/>
      </dsp:style>
    </dsp:sp>
    <dsp:sp modelId="{19AC0173-E4B1-4033-A982-BB2ED85B323F}">
      <dsp:nvSpPr>
        <dsp:cNvPr id="0" name=""/>
        <dsp:cNvSpPr/>
      </dsp:nvSpPr>
      <dsp:spPr>
        <a:xfrm rot="5400000">
          <a:off x="3630818" y="2398010"/>
          <a:ext cx="629554" cy="716725"/>
        </a:xfrm>
        <a:prstGeom prst="bentUpArrow">
          <a:avLst>
            <a:gd name="adj1" fmla="val 32840"/>
            <a:gd name="adj2" fmla="val 25000"/>
            <a:gd name="adj3" fmla="val 35780"/>
          </a:avLst>
        </a:prstGeom>
        <a:solidFill>
          <a:schemeClr val="accent2">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C81940D-BB3B-47A6-815A-CA0561DED048}">
      <dsp:nvSpPr>
        <dsp:cNvPr id="0" name=""/>
        <dsp:cNvSpPr/>
      </dsp:nvSpPr>
      <dsp:spPr>
        <a:xfrm>
          <a:off x="3181784" y="1700135"/>
          <a:ext cx="2107496" cy="741825"/>
        </a:xfrm>
        <a:prstGeom prst="roundRect">
          <a:avLst>
            <a:gd name="adj" fmla="val 1667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de-DE" sz="1800" b="1" kern="1200" dirty="0" smtClean="0"/>
            <a:t>Kröpfen und Beschneiden</a:t>
          </a:r>
          <a:endParaRPr lang="de-DE" sz="1800" b="1" kern="1200" dirty="0"/>
        </a:p>
      </dsp:txBody>
      <dsp:txXfrm>
        <a:off x="3181784" y="1700135"/>
        <a:ext cx="2107496" cy="741825"/>
      </dsp:txXfrm>
    </dsp:sp>
    <dsp:sp modelId="{6E4B0FCE-0F7A-4DE1-9977-A28A4F8FB250}">
      <dsp:nvSpPr>
        <dsp:cNvPr id="0" name=""/>
        <dsp:cNvSpPr/>
      </dsp:nvSpPr>
      <dsp:spPr>
        <a:xfrm>
          <a:off x="4765432" y="1770885"/>
          <a:ext cx="770797" cy="599576"/>
        </a:xfrm>
        <a:prstGeom prst="rect">
          <a:avLst/>
        </a:prstGeom>
        <a:noFill/>
        <a:ln>
          <a:noFill/>
        </a:ln>
        <a:effectLst/>
      </dsp:spPr>
      <dsp:style>
        <a:lnRef idx="0">
          <a:scrgbClr r="0" g="0" b="0"/>
        </a:lnRef>
        <a:fillRef idx="0">
          <a:scrgbClr r="0" g="0" b="0"/>
        </a:fillRef>
        <a:effectRef idx="0">
          <a:scrgbClr r="0" g="0" b="0"/>
        </a:effectRef>
        <a:fontRef idx="minor"/>
      </dsp:style>
    </dsp:sp>
    <dsp:sp modelId="{BC019193-FA21-46CB-B7E9-3BB83D3B0C8D}">
      <dsp:nvSpPr>
        <dsp:cNvPr id="0" name=""/>
        <dsp:cNvSpPr/>
      </dsp:nvSpPr>
      <dsp:spPr>
        <a:xfrm rot="5400000">
          <a:off x="4760952" y="3231324"/>
          <a:ext cx="629554" cy="716725"/>
        </a:xfrm>
        <a:prstGeom prst="bentUpArrow">
          <a:avLst>
            <a:gd name="adj1" fmla="val 32840"/>
            <a:gd name="adj2" fmla="val 25000"/>
            <a:gd name="adj3" fmla="val 35780"/>
          </a:avLst>
        </a:prstGeom>
        <a:solidFill>
          <a:schemeClr val="accent2">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14F3335-C1BF-4277-B8FA-70FA0B919E74}">
      <dsp:nvSpPr>
        <dsp:cNvPr id="0" name=""/>
        <dsp:cNvSpPr/>
      </dsp:nvSpPr>
      <dsp:spPr>
        <a:xfrm>
          <a:off x="4311918" y="2533450"/>
          <a:ext cx="2107496" cy="741825"/>
        </a:xfrm>
        <a:prstGeom prst="roundRect">
          <a:avLst>
            <a:gd name="adj" fmla="val 1667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de-DE" sz="1800" b="1" kern="1200" dirty="0" smtClean="0"/>
            <a:t>Schleifen- und Polieren</a:t>
          </a:r>
          <a:endParaRPr lang="de-DE" sz="1800" b="1" kern="1200" dirty="0"/>
        </a:p>
      </dsp:txBody>
      <dsp:txXfrm>
        <a:off x="4311918" y="2533450"/>
        <a:ext cx="2107496" cy="741825"/>
      </dsp:txXfrm>
    </dsp:sp>
    <dsp:sp modelId="{D7C89F4A-3905-4AF8-933A-95CD1AFB8B19}">
      <dsp:nvSpPr>
        <dsp:cNvPr id="0" name=""/>
        <dsp:cNvSpPr/>
      </dsp:nvSpPr>
      <dsp:spPr>
        <a:xfrm>
          <a:off x="5895566" y="2604200"/>
          <a:ext cx="770797" cy="599576"/>
        </a:xfrm>
        <a:prstGeom prst="rect">
          <a:avLst/>
        </a:prstGeom>
        <a:noFill/>
        <a:ln>
          <a:noFill/>
        </a:ln>
        <a:effectLst/>
      </dsp:spPr>
      <dsp:style>
        <a:lnRef idx="0">
          <a:scrgbClr r="0" g="0" b="0"/>
        </a:lnRef>
        <a:fillRef idx="0">
          <a:scrgbClr r="0" g="0" b="0"/>
        </a:fillRef>
        <a:effectRef idx="0">
          <a:scrgbClr r="0" g="0" b="0"/>
        </a:effectRef>
        <a:fontRef idx="minor"/>
      </dsp:style>
    </dsp:sp>
    <dsp:sp modelId="{F69A5208-E422-4C22-96DC-4F62463D41E3}">
      <dsp:nvSpPr>
        <dsp:cNvPr id="0" name=""/>
        <dsp:cNvSpPr/>
      </dsp:nvSpPr>
      <dsp:spPr>
        <a:xfrm rot="5400000">
          <a:off x="5891086" y="4064639"/>
          <a:ext cx="629554" cy="716725"/>
        </a:xfrm>
        <a:prstGeom prst="bentUpArrow">
          <a:avLst>
            <a:gd name="adj1" fmla="val 32840"/>
            <a:gd name="adj2" fmla="val 25000"/>
            <a:gd name="adj3" fmla="val 35780"/>
          </a:avLst>
        </a:prstGeom>
        <a:solidFill>
          <a:schemeClr val="accent2">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8F2545C-6715-4884-946A-CE6B7BFBA09C}">
      <dsp:nvSpPr>
        <dsp:cNvPr id="0" name=""/>
        <dsp:cNvSpPr/>
      </dsp:nvSpPr>
      <dsp:spPr>
        <a:xfrm>
          <a:off x="5442052" y="3366765"/>
          <a:ext cx="2107496" cy="741825"/>
        </a:xfrm>
        <a:prstGeom prst="roundRect">
          <a:avLst>
            <a:gd name="adj" fmla="val 1667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de-DE" sz="1800" b="1" kern="1200" dirty="0" smtClean="0"/>
            <a:t>Eloxieren </a:t>
          </a:r>
          <a:endParaRPr lang="de-DE" sz="1800" b="1" kern="1200" dirty="0"/>
        </a:p>
      </dsp:txBody>
      <dsp:txXfrm>
        <a:off x="5442052" y="3366765"/>
        <a:ext cx="2107496" cy="741825"/>
      </dsp:txXfrm>
    </dsp:sp>
    <dsp:sp modelId="{3C63E534-DB31-4FEF-89B6-025A8A8CF083}">
      <dsp:nvSpPr>
        <dsp:cNvPr id="0" name=""/>
        <dsp:cNvSpPr/>
      </dsp:nvSpPr>
      <dsp:spPr>
        <a:xfrm>
          <a:off x="7025700" y="3437515"/>
          <a:ext cx="770797" cy="599576"/>
        </a:xfrm>
        <a:prstGeom prst="rect">
          <a:avLst/>
        </a:prstGeom>
        <a:noFill/>
        <a:ln>
          <a:noFill/>
        </a:ln>
        <a:effectLst/>
      </dsp:spPr>
      <dsp:style>
        <a:lnRef idx="0">
          <a:scrgbClr r="0" g="0" b="0"/>
        </a:lnRef>
        <a:fillRef idx="0">
          <a:scrgbClr r="0" g="0" b="0"/>
        </a:fillRef>
        <a:effectRef idx="0">
          <a:scrgbClr r="0" g="0" b="0"/>
        </a:effectRef>
        <a:fontRef idx="minor"/>
      </dsp:style>
    </dsp:sp>
    <dsp:sp modelId="{8ABF6449-BB1D-447D-839E-6A7940C2A818}">
      <dsp:nvSpPr>
        <dsp:cNvPr id="0" name=""/>
        <dsp:cNvSpPr/>
      </dsp:nvSpPr>
      <dsp:spPr>
        <a:xfrm>
          <a:off x="6572186" y="4200080"/>
          <a:ext cx="2107496" cy="741825"/>
        </a:xfrm>
        <a:prstGeom prst="roundRect">
          <a:avLst>
            <a:gd name="adj" fmla="val 1667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de-DE" sz="1800" b="1" kern="1200" dirty="0" smtClean="0"/>
            <a:t>DURApro Beschichten</a:t>
          </a:r>
          <a:endParaRPr lang="de-DE" sz="1800" b="1" kern="1200" dirty="0"/>
        </a:p>
      </dsp:txBody>
      <dsp:txXfrm>
        <a:off x="6572186" y="4200080"/>
        <a:ext cx="2107496" cy="741825"/>
      </dsp:txXfrm>
    </dsp:sp>
  </dsp:spTree>
</dsp:drawing>
</file>

<file path=ppt/diagrams/drawing2.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F0A35EF4-93FD-4AD6-9100-19801F014F9A}">
      <dsp:nvSpPr>
        <dsp:cNvPr id="0" name=""/>
        <dsp:cNvSpPr/>
      </dsp:nvSpPr>
      <dsp:spPr>
        <a:xfrm>
          <a:off x="0" y="1012962"/>
          <a:ext cx="6990149" cy="403200"/>
        </a:xfrm>
        <a:prstGeom prst="rect">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7832246-E3A8-42D4-9440-E22F8B5BACDB}">
      <dsp:nvSpPr>
        <dsp:cNvPr id="0" name=""/>
        <dsp:cNvSpPr/>
      </dsp:nvSpPr>
      <dsp:spPr>
        <a:xfrm>
          <a:off x="349507" y="776801"/>
          <a:ext cx="4893104" cy="472320"/>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4948" tIns="0" rIns="184948" bIns="0" numCol="1" spcCol="1270" anchor="ctr" anchorCtr="0">
          <a:noAutofit/>
        </a:bodyPr>
        <a:lstStyle/>
        <a:p>
          <a:pPr lvl="0" algn="l" defTabSz="711200">
            <a:lnSpc>
              <a:spcPct val="90000"/>
            </a:lnSpc>
            <a:spcBef>
              <a:spcPct val="0"/>
            </a:spcBef>
            <a:spcAft>
              <a:spcPct val="35000"/>
            </a:spcAft>
          </a:pPr>
          <a:r>
            <a:rPr lang="de-DE" sz="1600" b="1" kern="1200" dirty="0" smtClean="0"/>
            <a:t>Minimierung der Rückfederung</a:t>
          </a:r>
          <a:endParaRPr lang="de-DE" sz="1600" b="1" kern="1200" dirty="0"/>
        </a:p>
      </dsp:txBody>
      <dsp:txXfrm>
        <a:off x="349507" y="776801"/>
        <a:ext cx="4893104" cy="472320"/>
      </dsp:txXfrm>
    </dsp:sp>
    <dsp:sp modelId="{E646B9FF-774A-4B73-96EF-D74448F051FC}">
      <dsp:nvSpPr>
        <dsp:cNvPr id="0" name=""/>
        <dsp:cNvSpPr/>
      </dsp:nvSpPr>
      <dsp:spPr>
        <a:xfrm>
          <a:off x="0" y="1738722"/>
          <a:ext cx="6990149" cy="403200"/>
        </a:xfrm>
        <a:prstGeom prst="rect">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04C9658-345E-4E4C-ABE9-337FEAC597FE}">
      <dsp:nvSpPr>
        <dsp:cNvPr id="0" name=""/>
        <dsp:cNvSpPr/>
      </dsp:nvSpPr>
      <dsp:spPr>
        <a:xfrm>
          <a:off x="349507" y="1502562"/>
          <a:ext cx="4893104" cy="472320"/>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4948" tIns="0" rIns="184948" bIns="0" numCol="1" spcCol="1270" anchor="ctr" anchorCtr="0">
          <a:noAutofit/>
        </a:bodyPr>
        <a:lstStyle/>
        <a:p>
          <a:pPr lvl="0" algn="l" defTabSz="711200">
            <a:lnSpc>
              <a:spcPct val="90000"/>
            </a:lnSpc>
            <a:spcBef>
              <a:spcPct val="0"/>
            </a:spcBef>
            <a:spcAft>
              <a:spcPct val="35000"/>
            </a:spcAft>
          </a:pPr>
          <a:r>
            <a:rPr lang="de-DE" sz="1600" b="1" kern="1200" dirty="0" smtClean="0"/>
            <a:t>Erhaltung von Profilstegen für Befestigungselemente</a:t>
          </a:r>
          <a:endParaRPr lang="de-DE" sz="1600" b="1" kern="1200" dirty="0"/>
        </a:p>
      </dsp:txBody>
      <dsp:txXfrm>
        <a:off x="349507" y="1502562"/>
        <a:ext cx="4893104" cy="472320"/>
      </dsp:txXfrm>
    </dsp:sp>
  </dsp:spTree>
</dsp:drawing>
</file>

<file path=ppt/diagrams/drawing3.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1D624F07-2D65-4010-A394-7CA527AEBD00}">
      <dsp:nvSpPr>
        <dsp:cNvPr id="0" name=""/>
        <dsp:cNvSpPr/>
      </dsp:nvSpPr>
      <dsp:spPr>
        <a:xfrm>
          <a:off x="56782" y="3128925"/>
          <a:ext cx="1262546" cy="742132"/>
        </a:xfrm>
        <a:prstGeom prst="roundRect">
          <a:avLst>
            <a:gd name="adj" fmla="val 10000"/>
          </a:avLst>
        </a:prstGeom>
        <a:solidFill>
          <a:srgbClr val="FF0000">
            <a:alpha val="65000"/>
          </a:srgb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de-DE" sz="2000" b="1" i="1" kern="1200" dirty="0" smtClean="0">
              <a:solidFill>
                <a:schemeClr val="tx1"/>
              </a:solidFill>
            </a:rPr>
            <a:t>Material</a:t>
          </a:r>
          <a:endParaRPr lang="de-DE" sz="2000" b="1" i="1" kern="1200" dirty="0">
            <a:solidFill>
              <a:schemeClr val="tx1"/>
            </a:solidFill>
          </a:endParaRPr>
        </a:p>
      </dsp:txBody>
      <dsp:txXfrm>
        <a:off x="56782" y="3128925"/>
        <a:ext cx="1262546" cy="742132"/>
      </dsp:txXfrm>
    </dsp:sp>
    <dsp:sp modelId="{E47AEBEE-0395-4514-A5F0-3C2454F322E9}">
      <dsp:nvSpPr>
        <dsp:cNvPr id="0" name=""/>
        <dsp:cNvSpPr/>
      </dsp:nvSpPr>
      <dsp:spPr>
        <a:xfrm rot="17065810">
          <a:off x="480720" y="2408037"/>
          <a:ext cx="2233904" cy="20480"/>
        </a:xfrm>
        <a:custGeom>
          <a:avLst/>
          <a:gdLst/>
          <a:ahLst/>
          <a:cxnLst/>
          <a:rect l="0" t="0" r="0" b="0"/>
          <a:pathLst>
            <a:path>
              <a:moveTo>
                <a:pt x="0" y="10240"/>
              </a:moveTo>
              <a:lnTo>
                <a:pt x="2233904" y="10240"/>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355600">
            <a:lnSpc>
              <a:spcPct val="90000"/>
            </a:lnSpc>
            <a:spcBef>
              <a:spcPct val="0"/>
            </a:spcBef>
            <a:spcAft>
              <a:spcPct val="35000"/>
            </a:spcAft>
          </a:pPr>
          <a:endParaRPr lang="de-DE" sz="800" kern="1200" dirty="0"/>
        </a:p>
      </dsp:txBody>
      <dsp:txXfrm rot="17065810">
        <a:off x="1541825" y="2362430"/>
        <a:ext cx="111695" cy="111695"/>
      </dsp:txXfrm>
    </dsp:sp>
    <dsp:sp modelId="{F0F95C9A-7D64-43AB-BF91-DABEFEF2B821}">
      <dsp:nvSpPr>
        <dsp:cNvPr id="0" name=""/>
        <dsp:cNvSpPr/>
      </dsp:nvSpPr>
      <dsp:spPr>
        <a:xfrm>
          <a:off x="1876017" y="965497"/>
          <a:ext cx="1484265" cy="742132"/>
        </a:xfrm>
        <a:prstGeom prst="roundRect">
          <a:avLst>
            <a:gd name="adj" fmla="val 10000"/>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de-DE" sz="1400" b="1" i="1" kern="1200" dirty="0" smtClean="0">
              <a:solidFill>
                <a:schemeClr val="tx1"/>
              </a:solidFill>
            </a:rPr>
            <a:t>Stahl</a:t>
          </a:r>
          <a:endParaRPr lang="de-DE" sz="1400" b="1" i="1" kern="1200" dirty="0">
            <a:solidFill>
              <a:schemeClr val="tx1"/>
            </a:solidFill>
          </a:endParaRPr>
        </a:p>
      </dsp:txBody>
      <dsp:txXfrm>
        <a:off x="1876017" y="965497"/>
        <a:ext cx="1484265" cy="742132"/>
      </dsp:txXfrm>
    </dsp:sp>
    <dsp:sp modelId="{37C0A7BC-5D6C-4F43-B920-250BC423F441}">
      <dsp:nvSpPr>
        <dsp:cNvPr id="0" name=""/>
        <dsp:cNvSpPr/>
      </dsp:nvSpPr>
      <dsp:spPr>
        <a:xfrm rot="107596">
          <a:off x="3359943" y="1348019"/>
          <a:ext cx="1386642" cy="20480"/>
        </a:xfrm>
        <a:custGeom>
          <a:avLst/>
          <a:gdLst/>
          <a:ahLst/>
          <a:cxnLst/>
          <a:rect l="0" t="0" r="0" b="0"/>
          <a:pathLst>
            <a:path>
              <a:moveTo>
                <a:pt x="0" y="10240"/>
              </a:moveTo>
              <a:lnTo>
                <a:pt x="1386642" y="10240"/>
              </a:lnTo>
            </a:path>
          </a:pathLst>
        </a:custGeom>
        <a:noFill/>
        <a:ln w="25400" cap="flat" cmpd="sng" algn="ctr">
          <a:solidFill>
            <a:schemeClr val="tx1"/>
          </a:solidFill>
          <a:prstDash val="solid"/>
        </a:ln>
        <a:effectLst/>
        <a:scene3d>
          <a:camera prst="orthographicFront">
            <a:rot lat="0" lon="0" rev="120000"/>
          </a:camera>
          <a:lightRig rig="threePt" dir="t"/>
        </a:scene3d>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de-DE" sz="500" kern="1200" dirty="0"/>
        </a:p>
      </dsp:txBody>
      <dsp:txXfrm rot="107596">
        <a:off x="4018598" y="1323593"/>
        <a:ext cx="69332" cy="69332"/>
      </dsp:txXfrm>
    </dsp:sp>
    <dsp:sp modelId="{67D09532-6774-4048-AEFA-84C82B539172}">
      <dsp:nvSpPr>
        <dsp:cNvPr id="0" name=""/>
        <dsp:cNvSpPr/>
      </dsp:nvSpPr>
      <dsp:spPr>
        <a:xfrm>
          <a:off x="4746246" y="726259"/>
          <a:ext cx="2195169" cy="1307393"/>
        </a:xfrm>
        <a:prstGeom prst="roundRect">
          <a:avLst>
            <a:gd name="adj" fmla="val 10000"/>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de-DE" sz="1400" b="1" i="1" kern="1200" dirty="0" smtClean="0">
              <a:solidFill>
                <a:schemeClr val="tx1"/>
              </a:solidFill>
            </a:rPr>
            <a:t>Kröpfstein</a:t>
          </a:r>
        </a:p>
        <a:p>
          <a:pPr lvl="0" algn="ctr" defTabSz="622300">
            <a:lnSpc>
              <a:spcPct val="90000"/>
            </a:lnSpc>
            <a:spcBef>
              <a:spcPct val="0"/>
            </a:spcBef>
            <a:spcAft>
              <a:spcPct val="35000"/>
            </a:spcAft>
          </a:pPr>
          <a:r>
            <a:rPr lang="de-DE" sz="1400" b="1" i="1" kern="1200" dirty="0" smtClean="0">
              <a:solidFill>
                <a:schemeClr val="tx1"/>
              </a:solidFill>
            </a:rPr>
            <a:t>Ziehstempel</a:t>
          </a:r>
        </a:p>
        <a:p>
          <a:pPr lvl="0" algn="ctr" defTabSz="622300">
            <a:lnSpc>
              <a:spcPct val="90000"/>
            </a:lnSpc>
            <a:spcBef>
              <a:spcPct val="0"/>
            </a:spcBef>
            <a:spcAft>
              <a:spcPct val="35000"/>
            </a:spcAft>
          </a:pPr>
          <a:r>
            <a:rPr lang="de-DE" sz="1400" b="1" i="1" kern="1200" dirty="0" smtClean="0">
              <a:solidFill>
                <a:schemeClr val="tx1"/>
              </a:solidFill>
            </a:rPr>
            <a:t>Niederhalter</a:t>
          </a:r>
          <a:endParaRPr lang="de-DE" sz="1400" b="1" i="1" kern="1200" dirty="0">
            <a:solidFill>
              <a:schemeClr val="tx1"/>
            </a:solidFill>
          </a:endParaRPr>
        </a:p>
      </dsp:txBody>
      <dsp:txXfrm>
        <a:off x="4746246" y="726259"/>
        <a:ext cx="2195169" cy="1307393"/>
      </dsp:txXfrm>
    </dsp:sp>
    <dsp:sp modelId="{9335EC2F-88C2-4161-8747-91CDDBBAE7AB}">
      <dsp:nvSpPr>
        <dsp:cNvPr id="0" name=""/>
        <dsp:cNvSpPr/>
      </dsp:nvSpPr>
      <dsp:spPr>
        <a:xfrm rot="17911020">
          <a:off x="1026449" y="2997300"/>
          <a:ext cx="1120895" cy="20480"/>
        </a:xfrm>
        <a:custGeom>
          <a:avLst/>
          <a:gdLst/>
          <a:ahLst/>
          <a:cxnLst/>
          <a:rect l="0" t="0" r="0" b="0"/>
          <a:pathLst>
            <a:path>
              <a:moveTo>
                <a:pt x="0" y="10240"/>
              </a:moveTo>
              <a:lnTo>
                <a:pt x="1120895" y="10240"/>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de-DE" sz="500" kern="1200" dirty="0"/>
        </a:p>
      </dsp:txBody>
      <dsp:txXfrm rot="17911020">
        <a:off x="1558874" y="2979518"/>
        <a:ext cx="56044" cy="56044"/>
      </dsp:txXfrm>
    </dsp:sp>
    <dsp:sp modelId="{C1229192-7BA1-4AD2-875C-6B5E8FAB691A}">
      <dsp:nvSpPr>
        <dsp:cNvPr id="0" name=""/>
        <dsp:cNvSpPr/>
      </dsp:nvSpPr>
      <dsp:spPr>
        <a:xfrm>
          <a:off x="1854465" y="2144022"/>
          <a:ext cx="1484265" cy="742132"/>
        </a:xfrm>
        <a:prstGeom prst="roundRect">
          <a:avLst>
            <a:gd name="adj" fmla="val 10000"/>
          </a:avLst>
        </a:prstGeom>
        <a:solidFill>
          <a:schemeClr val="accent6"/>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de-DE" sz="1400" b="1" i="1" kern="1200" dirty="0" smtClean="0">
              <a:solidFill>
                <a:schemeClr val="tx1"/>
              </a:solidFill>
            </a:rPr>
            <a:t>Bronze</a:t>
          </a:r>
          <a:endParaRPr lang="de-DE" sz="1400" b="1" i="1" kern="1200" dirty="0">
            <a:solidFill>
              <a:schemeClr val="tx1"/>
            </a:solidFill>
          </a:endParaRPr>
        </a:p>
      </dsp:txBody>
      <dsp:txXfrm>
        <a:off x="1854465" y="2144022"/>
        <a:ext cx="1484265" cy="742132"/>
      </dsp:txXfrm>
    </dsp:sp>
    <dsp:sp modelId="{1BA237AE-EE64-4FC4-BE35-4D40EB3A54E9}">
      <dsp:nvSpPr>
        <dsp:cNvPr id="0" name=""/>
        <dsp:cNvSpPr/>
      </dsp:nvSpPr>
      <dsp:spPr>
        <a:xfrm rot="15">
          <a:off x="3338731" y="2504852"/>
          <a:ext cx="1687714" cy="20480"/>
        </a:xfrm>
        <a:custGeom>
          <a:avLst/>
          <a:gdLst/>
          <a:ahLst/>
          <a:cxnLst/>
          <a:rect l="0" t="0" r="0" b="0"/>
          <a:pathLst>
            <a:path>
              <a:moveTo>
                <a:pt x="0" y="10240"/>
              </a:moveTo>
              <a:lnTo>
                <a:pt x="1687714" y="10240"/>
              </a:lnTo>
            </a:path>
          </a:pathLst>
        </a:custGeom>
        <a:noFill/>
        <a:ln w="28575" cap="flat" cmpd="sng" algn="ctr">
          <a:solidFill>
            <a:scrgbClr r="0" g="0" b="0"/>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66700">
            <a:lnSpc>
              <a:spcPct val="90000"/>
            </a:lnSpc>
            <a:spcBef>
              <a:spcPct val="0"/>
            </a:spcBef>
            <a:spcAft>
              <a:spcPct val="35000"/>
            </a:spcAft>
          </a:pPr>
          <a:endParaRPr lang="de-DE" sz="600" kern="1200" dirty="0"/>
        </a:p>
      </dsp:txBody>
      <dsp:txXfrm rot="15">
        <a:off x="4140395" y="2472900"/>
        <a:ext cx="84385" cy="84385"/>
      </dsp:txXfrm>
    </dsp:sp>
    <dsp:sp modelId="{16A418D8-08AF-423B-A110-F93CD14383CF}">
      <dsp:nvSpPr>
        <dsp:cNvPr id="0" name=""/>
        <dsp:cNvSpPr/>
      </dsp:nvSpPr>
      <dsp:spPr>
        <a:xfrm>
          <a:off x="5026445" y="2144030"/>
          <a:ext cx="1484265" cy="742132"/>
        </a:xfrm>
        <a:prstGeom prst="roundRect">
          <a:avLst>
            <a:gd name="adj" fmla="val 10000"/>
          </a:avLst>
        </a:prstGeom>
        <a:solidFill>
          <a:schemeClr val="accent6"/>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de-DE" sz="1400" b="1" i="1" kern="1200" dirty="0" smtClean="0">
              <a:solidFill>
                <a:schemeClr val="tx1"/>
              </a:solidFill>
            </a:rPr>
            <a:t>Kröpfstein</a:t>
          </a:r>
        </a:p>
        <a:p>
          <a:pPr lvl="0" algn="ctr" defTabSz="622300">
            <a:lnSpc>
              <a:spcPct val="90000"/>
            </a:lnSpc>
            <a:spcBef>
              <a:spcPct val="0"/>
            </a:spcBef>
            <a:spcAft>
              <a:spcPct val="35000"/>
            </a:spcAft>
          </a:pPr>
          <a:r>
            <a:rPr lang="de-DE" sz="1400" b="1" i="1" kern="1200" dirty="0" smtClean="0">
              <a:solidFill>
                <a:schemeClr val="tx1"/>
              </a:solidFill>
            </a:rPr>
            <a:t>Ziehstempel</a:t>
          </a:r>
          <a:endParaRPr lang="de-DE" sz="1400" b="1" i="1" kern="1200" dirty="0">
            <a:solidFill>
              <a:schemeClr val="tx1"/>
            </a:solidFill>
          </a:endParaRPr>
        </a:p>
      </dsp:txBody>
      <dsp:txXfrm>
        <a:off x="5026445" y="2144030"/>
        <a:ext cx="1484265" cy="742132"/>
      </dsp:txXfrm>
    </dsp:sp>
    <dsp:sp modelId="{E0423D9B-8434-4632-88C6-48944407EA5E}">
      <dsp:nvSpPr>
        <dsp:cNvPr id="0" name=""/>
        <dsp:cNvSpPr/>
      </dsp:nvSpPr>
      <dsp:spPr>
        <a:xfrm rot="4245358">
          <a:off x="877381" y="4112138"/>
          <a:ext cx="1318442" cy="20480"/>
        </a:xfrm>
        <a:custGeom>
          <a:avLst/>
          <a:gdLst/>
          <a:ahLst/>
          <a:cxnLst/>
          <a:rect l="0" t="0" r="0" b="0"/>
          <a:pathLst>
            <a:path>
              <a:moveTo>
                <a:pt x="0" y="10240"/>
              </a:moveTo>
              <a:lnTo>
                <a:pt x="1318442" y="10240"/>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de-DE" sz="500" kern="1200"/>
        </a:p>
      </dsp:txBody>
      <dsp:txXfrm rot="4245358">
        <a:off x="1503641" y="4089417"/>
        <a:ext cx="65922" cy="65922"/>
      </dsp:txXfrm>
    </dsp:sp>
    <dsp:sp modelId="{EDAAB245-5C7F-4BDC-9FAF-48337148BED7}">
      <dsp:nvSpPr>
        <dsp:cNvPr id="0" name=""/>
        <dsp:cNvSpPr/>
      </dsp:nvSpPr>
      <dsp:spPr>
        <a:xfrm>
          <a:off x="1753876" y="4373698"/>
          <a:ext cx="1484265" cy="742132"/>
        </a:xfrm>
        <a:prstGeom prst="roundRect">
          <a:avLst>
            <a:gd name="adj" fmla="val 10000"/>
          </a:avLst>
        </a:prstGeom>
        <a:solidFill>
          <a:schemeClr val="bg2">
            <a:lumMod val="50000"/>
            <a:alpha val="78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de-DE" sz="1400" b="1" i="1" kern="1200" smtClean="0">
              <a:solidFill>
                <a:schemeClr val="tx1"/>
              </a:solidFill>
            </a:rPr>
            <a:t>Kunstoff</a:t>
          </a:r>
          <a:endParaRPr lang="de-DE" sz="1400" b="1" i="1" kern="1200">
            <a:solidFill>
              <a:schemeClr val="tx1"/>
            </a:solidFill>
          </a:endParaRPr>
        </a:p>
      </dsp:txBody>
      <dsp:txXfrm>
        <a:off x="1753876" y="4373698"/>
        <a:ext cx="1484265" cy="742132"/>
      </dsp:txXfrm>
    </dsp:sp>
    <dsp:sp modelId="{671F48D1-4196-4AA6-B8EC-A1E807D36E0B}">
      <dsp:nvSpPr>
        <dsp:cNvPr id="0" name=""/>
        <dsp:cNvSpPr/>
      </dsp:nvSpPr>
      <dsp:spPr>
        <a:xfrm rot="18490337">
          <a:off x="3029812" y="4305749"/>
          <a:ext cx="1090813" cy="20480"/>
        </a:xfrm>
        <a:custGeom>
          <a:avLst/>
          <a:gdLst/>
          <a:ahLst/>
          <a:cxnLst/>
          <a:rect l="0" t="0" r="0" b="0"/>
          <a:pathLst>
            <a:path>
              <a:moveTo>
                <a:pt x="0" y="10240"/>
              </a:moveTo>
              <a:lnTo>
                <a:pt x="1090813" y="10240"/>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de-DE" sz="500" kern="1200"/>
        </a:p>
      </dsp:txBody>
      <dsp:txXfrm rot="18490337">
        <a:off x="3547949" y="4288719"/>
        <a:ext cx="54540" cy="54540"/>
      </dsp:txXfrm>
    </dsp:sp>
    <dsp:sp modelId="{82FED577-3131-4E77-847B-7C7B87177676}">
      <dsp:nvSpPr>
        <dsp:cNvPr id="0" name=""/>
        <dsp:cNvSpPr/>
      </dsp:nvSpPr>
      <dsp:spPr>
        <a:xfrm>
          <a:off x="3912296" y="3093121"/>
          <a:ext cx="2811199" cy="1588186"/>
        </a:xfrm>
        <a:prstGeom prst="roundRect">
          <a:avLst>
            <a:gd name="adj" fmla="val 10000"/>
          </a:avLst>
        </a:prstGeom>
        <a:solidFill>
          <a:schemeClr val="tx1">
            <a:alpha val="51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de-DE" sz="1400" b="1" i="1" kern="1200" smtClean="0"/>
            <a:t>Murlubric schwarz</a:t>
          </a:r>
        </a:p>
        <a:p>
          <a:pPr lvl="0" algn="ctr" defTabSz="622300">
            <a:lnSpc>
              <a:spcPct val="90000"/>
            </a:lnSpc>
            <a:spcBef>
              <a:spcPct val="0"/>
            </a:spcBef>
            <a:spcAft>
              <a:spcPct val="35000"/>
            </a:spcAft>
          </a:pPr>
          <a:r>
            <a:rPr lang="de-DE" sz="1400" b="1" i="1" kern="1200" smtClean="0"/>
            <a:t>(modifiziertes Gusspolyamid)</a:t>
          </a:r>
          <a:endParaRPr lang="de-DE" sz="1400" b="1" i="1" kern="1200"/>
        </a:p>
      </dsp:txBody>
      <dsp:txXfrm>
        <a:off x="3912296" y="3093121"/>
        <a:ext cx="2811199" cy="1588186"/>
      </dsp:txXfrm>
    </dsp:sp>
    <dsp:sp modelId="{053C43DC-8925-4195-9A55-7D8C51A091C5}">
      <dsp:nvSpPr>
        <dsp:cNvPr id="0" name=""/>
        <dsp:cNvSpPr/>
      </dsp:nvSpPr>
      <dsp:spPr>
        <a:xfrm rot="267633">
          <a:off x="6722748" y="3896166"/>
          <a:ext cx="493529" cy="20480"/>
        </a:xfrm>
        <a:custGeom>
          <a:avLst/>
          <a:gdLst/>
          <a:ahLst/>
          <a:cxnLst/>
          <a:rect l="0" t="0" r="0" b="0"/>
          <a:pathLst>
            <a:path>
              <a:moveTo>
                <a:pt x="0" y="10240"/>
              </a:moveTo>
              <a:lnTo>
                <a:pt x="493529" y="10240"/>
              </a:lnTo>
            </a:path>
          </a:pathLst>
        </a:custGeom>
        <a:noFill/>
        <a:ln w="25400" cap="flat" cmpd="sng" algn="ctr">
          <a:solidFill>
            <a:schemeClr val="tx1"/>
          </a:solidFill>
          <a:prstDash val="solid"/>
        </a:ln>
        <a:effectLst/>
        <a:scene3d>
          <a:camera prst="orthographicFront">
            <a:rot lat="0" lon="0" rev="300000"/>
          </a:camera>
          <a:lightRig rig="threePt" dir="t"/>
        </a:scene3d>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de-DE" sz="500" kern="1200"/>
        </a:p>
      </dsp:txBody>
      <dsp:txXfrm rot="267633">
        <a:off x="6957175" y="3894068"/>
        <a:ext cx="24676" cy="24676"/>
      </dsp:txXfrm>
    </dsp:sp>
    <dsp:sp modelId="{695326D1-AD85-49A5-80FE-6962F4E965F3}">
      <dsp:nvSpPr>
        <dsp:cNvPr id="0" name=""/>
        <dsp:cNvSpPr/>
      </dsp:nvSpPr>
      <dsp:spPr>
        <a:xfrm>
          <a:off x="7215530" y="3313765"/>
          <a:ext cx="1695551" cy="1223665"/>
        </a:xfrm>
        <a:prstGeom prst="roundRect">
          <a:avLst>
            <a:gd name="adj" fmla="val 10000"/>
          </a:avLst>
        </a:prstGeom>
        <a:solidFill>
          <a:schemeClr val="tx1">
            <a:lumMod val="50000"/>
            <a:lumOff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de-DE" sz="1400" b="1" i="1" kern="1200" dirty="0" smtClean="0"/>
            <a:t>Kröpfstein</a:t>
          </a:r>
        </a:p>
        <a:p>
          <a:pPr lvl="0" algn="ctr" defTabSz="622300">
            <a:lnSpc>
              <a:spcPct val="90000"/>
            </a:lnSpc>
            <a:spcBef>
              <a:spcPct val="0"/>
            </a:spcBef>
            <a:spcAft>
              <a:spcPct val="35000"/>
            </a:spcAft>
          </a:pPr>
          <a:r>
            <a:rPr lang="de-DE" sz="1400" b="1" i="1" kern="1200" dirty="0" smtClean="0"/>
            <a:t>Ziehstempe</a:t>
          </a:r>
          <a:r>
            <a:rPr lang="de-DE" sz="1400" i="1" kern="1200" dirty="0" smtClean="0"/>
            <a:t>l</a:t>
          </a:r>
          <a:endParaRPr lang="de-DE" sz="1400" i="1" kern="1200" dirty="0"/>
        </a:p>
      </dsp:txBody>
      <dsp:txXfrm>
        <a:off x="7215530" y="3313765"/>
        <a:ext cx="1695551" cy="1223665"/>
      </dsp:txXfrm>
    </dsp:sp>
    <dsp:sp modelId="{092EC114-44B6-4273-9E88-73453422F26B}">
      <dsp:nvSpPr>
        <dsp:cNvPr id="0" name=""/>
        <dsp:cNvSpPr/>
      </dsp:nvSpPr>
      <dsp:spPr>
        <a:xfrm rot="3051373">
          <a:off x="3047147" y="5136250"/>
          <a:ext cx="1035957" cy="20480"/>
        </a:xfrm>
        <a:custGeom>
          <a:avLst/>
          <a:gdLst/>
          <a:ahLst/>
          <a:cxnLst/>
          <a:rect l="0" t="0" r="0" b="0"/>
          <a:pathLst>
            <a:path>
              <a:moveTo>
                <a:pt x="0" y="10240"/>
              </a:moveTo>
              <a:lnTo>
                <a:pt x="1035957" y="10240"/>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de-DE" sz="500" kern="1200"/>
        </a:p>
      </dsp:txBody>
      <dsp:txXfrm rot="3051373">
        <a:off x="3539227" y="5120591"/>
        <a:ext cx="51797" cy="51797"/>
      </dsp:txXfrm>
    </dsp:sp>
    <dsp:sp modelId="{8F1E40FE-1A19-45BB-B46D-9D7CE53C55E8}">
      <dsp:nvSpPr>
        <dsp:cNvPr id="0" name=""/>
        <dsp:cNvSpPr/>
      </dsp:nvSpPr>
      <dsp:spPr>
        <a:xfrm>
          <a:off x="3892110" y="4783930"/>
          <a:ext cx="2873776" cy="1528571"/>
        </a:xfrm>
        <a:prstGeom prst="roundRect">
          <a:avLst>
            <a:gd name="adj" fmla="val 10000"/>
          </a:avLst>
        </a:prstGeom>
        <a:solidFill>
          <a:schemeClr val="bg1">
            <a:lumMod val="8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de-DE" sz="1400" b="1" i="1" kern="1200" smtClean="0">
              <a:solidFill>
                <a:schemeClr val="tx1"/>
              </a:solidFill>
            </a:rPr>
            <a:t>POM-C</a:t>
          </a:r>
        </a:p>
        <a:p>
          <a:pPr lvl="0" algn="ctr" defTabSz="622300">
            <a:lnSpc>
              <a:spcPct val="90000"/>
            </a:lnSpc>
            <a:spcBef>
              <a:spcPct val="0"/>
            </a:spcBef>
            <a:spcAft>
              <a:spcPct val="35000"/>
            </a:spcAft>
          </a:pPr>
          <a:r>
            <a:rPr lang="de-DE" sz="1400" b="1" i="1" kern="1200" smtClean="0">
              <a:solidFill>
                <a:schemeClr val="tx1"/>
              </a:solidFill>
            </a:rPr>
            <a:t>(Polyoxymethylen, thermoplastischer Kunststoff)</a:t>
          </a:r>
          <a:endParaRPr lang="de-DE" sz="1400" b="1" i="1" kern="1200">
            <a:solidFill>
              <a:schemeClr val="tx1"/>
            </a:solidFill>
          </a:endParaRPr>
        </a:p>
      </dsp:txBody>
      <dsp:txXfrm>
        <a:off x="3892110" y="4783930"/>
        <a:ext cx="2873776" cy="1528571"/>
      </dsp:txXfrm>
    </dsp:sp>
    <dsp:sp modelId="{F24C1958-A6AD-41ED-960A-092EBC791EB6}">
      <dsp:nvSpPr>
        <dsp:cNvPr id="0" name=""/>
        <dsp:cNvSpPr/>
      </dsp:nvSpPr>
      <dsp:spPr>
        <a:xfrm rot="737297">
          <a:off x="6760015" y="5592519"/>
          <a:ext cx="512549" cy="20480"/>
        </a:xfrm>
        <a:custGeom>
          <a:avLst/>
          <a:gdLst/>
          <a:ahLst/>
          <a:cxnLst/>
          <a:rect l="0" t="0" r="0" b="0"/>
          <a:pathLst>
            <a:path>
              <a:moveTo>
                <a:pt x="0" y="10240"/>
              </a:moveTo>
              <a:lnTo>
                <a:pt x="512549" y="10240"/>
              </a:lnTo>
            </a:path>
          </a:pathLst>
        </a:custGeom>
        <a:noFill/>
        <a:ln w="25400" cap="flat" cmpd="sng" algn="ctr">
          <a:solidFill>
            <a:schemeClr val="tx1"/>
          </a:solidFill>
          <a:prstDash val="solid"/>
        </a:ln>
        <a:effectLst/>
        <a:scene3d>
          <a:camera prst="orthographicFront">
            <a:rot lat="0" lon="0" rev="720000"/>
          </a:camera>
          <a:lightRig rig="threePt" dir="t"/>
        </a:scene3d>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de-DE" sz="500" kern="1200"/>
        </a:p>
      </dsp:txBody>
      <dsp:txXfrm rot="737297">
        <a:off x="7003476" y="5589945"/>
        <a:ext cx="25627" cy="25627"/>
      </dsp:txXfrm>
    </dsp:sp>
    <dsp:sp modelId="{D31AEE1A-62DC-49A1-B0FC-AC516009E241}">
      <dsp:nvSpPr>
        <dsp:cNvPr id="0" name=""/>
        <dsp:cNvSpPr/>
      </dsp:nvSpPr>
      <dsp:spPr>
        <a:xfrm>
          <a:off x="7266693" y="5011349"/>
          <a:ext cx="2189203" cy="1291905"/>
        </a:xfrm>
        <a:prstGeom prst="roundRect">
          <a:avLst>
            <a:gd name="adj" fmla="val 10000"/>
          </a:avLst>
        </a:prstGeom>
        <a:solidFill>
          <a:schemeClr val="bg1">
            <a:lumMod val="8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de-DE" sz="1400" b="1" i="1" kern="1200" dirty="0" smtClean="0">
              <a:solidFill>
                <a:schemeClr val="tx1"/>
              </a:solidFill>
            </a:rPr>
            <a:t>Niederhalter</a:t>
          </a:r>
          <a:endParaRPr lang="de-DE" sz="900" kern="1200" dirty="0"/>
        </a:p>
      </dsp:txBody>
      <dsp:txXfrm>
        <a:off x="7266693" y="5011349"/>
        <a:ext cx="2189203" cy="1291905"/>
      </dsp:txXfrm>
    </dsp:sp>
  </dsp:spTree>
</dsp:drawing>
</file>

<file path=ppt/diagrams/layout1.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546" name="Rectangle 2"/>
          <p:cNvSpPr>
            <a:spLocks noGrp="1" noChangeArrowheads="1"/>
          </p:cNvSpPr>
          <p:nvPr>
            <p:ph type="hdr" sz="quarter"/>
          </p:nvPr>
        </p:nvSpPr>
        <p:spPr bwMode="auto">
          <a:xfrm>
            <a:off x="0" y="0"/>
            <a:ext cx="2944813" cy="492125"/>
          </a:xfrm>
          <a:prstGeom prst="rect">
            <a:avLst/>
          </a:prstGeom>
          <a:noFill/>
          <a:ln w="9525">
            <a:noFill/>
            <a:miter lim="800000"/>
            <a:headEnd/>
            <a:tailEnd/>
          </a:ln>
        </p:spPr>
        <p:txBody>
          <a:bodyPr vert="horz" wrap="square" lIns="96843" tIns="48423" rIns="96843" bIns="48423" numCol="1" anchor="t" anchorCtr="0" compatLnSpc="1">
            <a:prstTxWarp prst="textNoShape">
              <a:avLst/>
            </a:prstTxWarp>
          </a:bodyPr>
          <a:lstStyle>
            <a:lvl1pPr defTabSz="966620" eaLnBrk="0" hangingPunct="0">
              <a:spcBef>
                <a:spcPct val="20000"/>
              </a:spcBef>
              <a:defRPr sz="1200" b="0">
                <a:latin typeface="Century Gothic" pitchFamily="34" charset="0"/>
                <a:ea typeface="ＭＳ Ｐゴシック" pitchFamily="34" charset="-128"/>
                <a:cs typeface="+mn-cs"/>
              </a:defRPr>
            </a:lvl1pPr>
          </a:lstStyle>
          <a:p>
            <a:pPr>
              <a:defRPr/>
            </a:pPr>
            <a:endParaRPr lang="de-DE"/>
          </a:p>
        </p:txBody>
      </p:sp>
      <p:sp>
        <p:nvSpPr>
          <p:cNvPr id="108547" name="Rectangle 3"/>
          <p:cNvSpPr>
            <a:spLocks noGrp="1" noChangeArrowheads="1"/>
          </p:cNvSpPr>
          <p:nvPr>
            <p:ph type="dt" sz="quarter" idx="1"/>
          </p:nvPr>
        </p:nvSpPr>
        <p:spPr bwMode="auto">
          <a:xfrm>
            <a:off x="3848100" y="0"/>
            <a:ext cx="2944813" cy="492125"/>
          </a:xfrm>
          <a:prstGeom prst="rect">
            <a:avLst/>
          </a:prstGeom>
          <a:noFill/>
          <a:ln w="9525">
            <a:noFill/>
            <a:miter lim="800000"/>
            <a:headEnd/>
            <a:tailEnd/>
          </a:ln>
        </p:spPr>
        <p:txBody>
          <a:bodyPr vert="horz" wrap="square" lIns="96843" tIns="48423" rIns="96843" bIns="48423" numCol="1" anchor="t" anchorCtr="0" compatLnSpc="1">
            <a:prstTxWarp prst="textNoShape">
              <a:avLst/>
            </a:prstTxWarp>
          </a:bodyPr>
          <a:lstStyle>
            <a:lvl1pPr algn="r" defTabSz="966620" eaLnBrk="0" hangingPunct="0">
              <a:spcBef>
                <a:spcPct val="20000"/>
              </a:spcBef>
              <a:defRPr sz="1200" b="0">
                <a:latin typeface="Century Gothic" pitchFamily="34" charset="0"/>
                <a:ea typeface="ＭＳ Ｐゴシック" pitchFamily="34" charset="-128"/>
                <a:cs typeface="+mn-cs"/>
              </a:defRPr>
            </a:lvl1pPr>
          </a:lstStyle>
          <a:p>
            <a:pPr>
              <a:defRPr/>
            </a:pPr>
            <a:fld id="{0AB6EBF6-389F-41B7-A854-6A4F91032F82}" type="datetime1">
              <a:rPr lang="de-DE"/>
              <a:pPr>
                <a:defRPr/>
              </a:pPr>
              <a:t>19.07.2014</a:t>
            </a:fld>
            <a:endParaRPr lang="de-DE"/>
          </a:p>
        </p:txBody>
      </p:sp>
      <p:sp>
        <p:nvSpPr>
          <p:cNvPr id="108548" name="Rectangle 4"/>
          <p:cNvSpPr>
            <a:spLocks noGrp="1" noChangeArrowheads="1"/>
          </p:cNvSpPr>
          <p:nvPr>
            <p:ph type="ftr" sz="quarter" idx="2"/>
          </p:nvPr>
        </p:nvSpPr>
        <p:spPr bwMode="auto">
          <a:xfrm>
            <a:off x="0" y="9434513"/>
            <a:ext cx="2944813" cy="495300"/>
          </a:xfrm>
          <a:prstGeom prst="rect">
            <a:avLst/>
          </a:prstGeom>
          <a:noFill/>
          <a:ln w="9525">
            <a:noFill/>
            <a:miter lim="800000"/>
            <a:headEnd/>
            <a:tailEnd/>
          </a:ln>
        </p:spPr>
        <p:txBody>
          <a:bodyPr vert="horz" wrap="square" lIns="96843" tIns="48423" rIns="96843" bIns="48423" numCol="1" anchor="b" anchorCtr="0" compatLnSpc="1">
            <a:prstTxWarp prst="textNoShape">
              <a:avLst/>
            </a:prstTxWarp>
          </a:bodyPr>
          <a:lstStyle>
            <a:lvl1pPr defTabSz="966620" eaLnBrk="0" hangingPunct="0">
              <a:spcBef>
                <a:spcPct val="20000"/>
              </a:spcBef>
              <a:defRPr sz="1200" b="0">
                <a:latin typeface="Century Gothic" pitchFamily="34" charset="0"/>
                <a:ea typeface="ＭＳ Ｐゴシック" pitchFamily="34" charset="-128"/>
                <a:cs typeface="+mn-cs"/>
              </a:defRPr>
            </a:lvl1pPr>
          </a:lstStyle>
          <a:p>
            <a:pPr>
              <a:defRPr/>
            </a:pPr>
            <a:endParaRPr lang="de-DE"/>
          </a:p>
        </p:txBody>
      </p:sp>
      <p:sp>
        <p:nvSpPr>
          <p:cNvPr id="108549" name="Rectangle 5"/>
          <p:cNvSpPr>
            <a:spLocks noGrp="1" noChangeArrowheads="1"/>
          </p:cNvSpPr>
          <p:nvPr>
            <p:ph type="sldNum" sz="quarter" idx="3"/>
          </p:nvPr>
        </p:nvSpPr>
        <p:spPr bwMode="auto">
          <a:xfrm>
            <a:off x="3848100" y="9434513"/>
            <a:ext cx="2944813" cy="495300"/>
          </a:xfrm>
          <a:prstGeom prst="rect">
            <a:avLst/>
          </a:prstGeom>
          <a:noFill/>
          <a:ln w="9525">
            <a:noFill/>
            <a:miter lim="800000"/>
            <a:headEnd/>
            <a:tailEnd/>
          </a:ln>
        </p:spPr>
        <p:txBody>
          <a:bodyPr vert="horz" wrap="square" lIns="96843" tIns="48423" rIns="96843" bIns="48423" numCol="1" anchor="b" anchorCtr="0" compatLnSpc="1">
            <a:prstTxWarp prst="textNoShape">
              <a:avLst/>
            </a:prstTxWarp>
          </a:bodyPr>
          <a:lstStyle>
            <a:lvl1pPr algn="r" defTabSz="966620" eaLnBrk="0" hangingPunct="0">
              <a:spcBef>
                <a:spcPct val="20000"/>
              </a:spcBef>
              <a:defRPr sz="1200" b="0">
                <a:latin typeface="Century Gothic" pitchFamily="34" charset="0"/>
                <a:ea typeface="ＭＳ Ｐゴシック" pitchFamily="34" charset="-128"/>
                <a:cs typeface="+mn-cs"/>
              </a:defRPr>
            </a:lvl1pPr>
          </a:lstStyle>
          <a:p>
            <a:pPr>
              <a:defRPr/>
            </a:pPr>
            <a:fld id="{AF9B172E-5F07-4E1A-869F-5FD086BB6170}" type="slidenum">
              <a:rPr lang="de-DE"/>
              <a:pPr>
                <a:defRPr/>
              </a:pPr>
              <a:t>‹Nr.›</a:t>
            </a:fld>
            <a:endParaRPr lang="de-DE"/>
          </a:p>
        </p:txBody>
      </p:sp>
    </p:spTree>
    <p:extLst>
      <p:ext uri="{BB962C8B-B14F-4D97-AF65-F5344CB8AC3E}">
        <p14:creationId xmlns:p14="http://schemas.microsoft.com/office/powerpoint/2010/main" xmlns="" val="161163406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3186" name="Rectangle 2"/>
          <p:cNvSpPr>
            <a:spLocks noGrp="1" noChangeArrowheads="1"/>
          </p:cNvSpPr>
          <p:nvPr>
            <p:ph type="hdr" sz="quarter"/>
          </p:nvPr>
        </p:nvSpPr>
        <p:spPr bwMode="auto">
          <a:xfrm>
            <a:off x="0" y="0"/>
            <a:ext cx="2944813" cy="490538"/>
          </a:xfrm>
          <a:prstGeom prst="rect">
            <a:avLst/>
          </a:prstGeom>
          <a:noFill/>
          <a:ln w="9525">
            <a:noFill/>
            <a:miter lim="800000"/>
            <a:headEnd/>
            <a:tailEnd/>
          </a:ln>
        </p:spPr>
        <p:txBody>
          <a:bodyPr vert="horz" wrap="square" lIns="93337" tIns="46671" rIns="93337" bIns="46671" numCol="1" anchor="t" anchorCtr="0" compatLnSpc="1">
            <a:prstTxWarp prst="textNoShape">
              <a:avLst/>
            </a:prstTxWarp>
          </a:bodyPr>
          <a:lstStyle>
            <a:lvl1pPr defTabSz="932038">
              <a:defRPr sz="1200" b="0">
                <a:latin typeface="Arial" pitchFamily="34" charset="0"/>
                <a:ea typeface="ＭＳ Ｐゴシック" pitchFamily="34" charset="-128"/>
                <a:cs typeface="+mn-cs"/>
              </a:defRPr>
            </a:lvl1pPr>
          </a:lstStyle>
          <a:p>
            <a:pPr>
              <a:defRPr/>
            </a:pPr>
            <a:endParaRPr lang="de-DE"/>
          </a:p>
        </p:txBody>
      </p:sp>
      <p:sp>
        <p:nvSpPr>
          <p:cNvPr id="93187" name="Rectangle 3"/>
          <p:cNvSpPr>
            <a:spLocks noGrp="1" noChangeArrowheads="1"/>
          </p:cNvSpPr>
          <p:nvPr>
            <p:ph type="dt" idx="1"/>
          </p:nvPr>
        </p:nvSpPr>
        <p:spPr bwMode="auto">
          <a:xfrm>
            <a:off x="3848100" y="0"/>
            <a:ext cx="2944813" cy="490538"/>
          </a:xfrm>
          <a:prstGeom prst="rect">
            <a:avLst/>
          </a:prstGeom>
          <a:noFill/>
          <a:ln w="9525">
            <a:noFill/>
            <a:miter lim="800000"/>
            <a:headEnd/>
            <a:tailEnd/>
          </a:ln>
        </p:spPr>
        <p:txBody>
          <a:bodyPr vert="horz" wrap="square" lIns="93337" tIns="46671" rIns="93337" bIns="46671" numCol="1" anchor="t" anchorCtr="0" compatLnSpc="1">
            <a:prstTxWarp prst="textNoShape">
              <a:avLst/>
            </a:prstTxWarp>
          </a:bodyPr>
          <a:lstStyle>
            <a:lvl1pPr algn="r" defTabSz="932038">
              <a:defRPr sz="1200" b="0">
                <a:latin typeface="Arial" pitchFamily="34" charset="0"/>
                <a:ea typeface="ＭＳ Ｐゴシック" pitchFamily="34" charset="-128"/>
                <a:cs typeface="+mn-cs"/>
              </a:defRPr>
            </a:lvl1pPr>
          </a:lstStyle>
          <a:p>
            <a:pPr>
              <a:defRPr/>
            </a:pPr>
            <a:endParaRPr lang="de-DE"/>
          </a:p>
        </p:txBody>
      </p:sp>
      <p:sp>
        <p:nvSpPr>
          <p:cNvPr id="4100" name="Rectangle 4"/>
          <p:cNvSpPr>
            <a:spLocks noGrp="1" noRot="1" noChangeAspect="1" noChangeArrowheads="1" noTextEdit="1"/>
          </p:cNvSpPr>
          <p:nvPr>
            <p:ph type="sldImg" idx="2"/>
          </p:nvPr>
        </p:nvSpPr>
        <p:spPr bwMode="auto">
          <a:xfrm>
            <a:off x="954088" y="749300"/>
            <a:ext cx="4889500" cy="3725863"/>
          </a:xfrm>
          <a:prstGeom prst="rect">
            <a:avLst/>
          </a:prstGeom>
          <a:noFill/>
          <a:ln w="9525">
            <a:solidFill>
              <a:srgbClr val="000000"/>
            </a:solidFill>
            <a:miter lim="800000"/>
            <a:headEnd/>
            <a:tailEnd/>
          </a:ln>
        </p:spPr>
      </p:sp>
      <p:sp>
        <p:nvSpPr>
          <p:cNvPr id="93189" name="Rectangle 5"/>
          <p:cNvSpPr>
            <a:spLocks noGrp="1" noChangeArrowheads="1"/>
          </p:cNvSpPr>
          <p:nvPr>
            <p:ph type="body" sz="quarter" idx="3"/>
          </p:nvPr>
        </p:nvSpPr>
        <p:spPr bwMode="auto">
          <a:xfrm>
            <a:off x="677863" y="4718050"/>
            <a:ext cx="5438775" cy="4464050"/>
          </a:xfrm>
          <a:prstGeom prst="rect">
            <a:avLst/>
          </a:prstGeom>
          <a:noFill/>
          <a:ln w="9525">
            <a:noFill/>
            <a:miter lim="800000"/>
            <a:headEnd/>
            <a:tailEnd/>
          </a:ln>
        </p:spPr>
        <p:txBody>
          <a:bodyPr vert="horz" wrap="square" lIns="93337" tIns="46671" rIns="93337" bIns="46671"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93190" name="Rectangle 6"/>
          <p:cNvSpPr>
            <a:spLocks noGrp="1" noChangeArrowheads="1"/>
          </p:cNvSpPr>
          <p:nvPr>
            <p:ph type="ftr" sz="quarter" idx="4"/>
          </p:nvPr>
        </p:nvSpPr>
        <p:spPr bwMode="auto">
          <a:xfrm>
            <a:off x="0" y="9439275"/>
            <a:ext cx="2944813" cy="490538"/>
          </a:xfrm>
          <a:prstGeom prst="rect">
            <a:avLst/>
          </a:prstGeom>
          <a:noFill/>
          <a:ln w="9525">
            <a:noFill/>
            <a:miter lim="800000"/>
            <a:headEnd/>
            <a:tailEnd/>
          </a:ln>
        </p:spPr>
        <p:txBody>
          <a:bodyPr vert="horz" wrap="square" lIns="93337" tIns="46671" rIns="93337" bIns="46671" numCol="1" anchor="b" anchorCtr="0" compatLnSpc="1">
            <a:prstTxWarp prst="textNoShape">
              <a:avLst/>
            </a:prstTxWarp>
          </a:bodyPr>
          <a:lstStyle>
            <a:lvl1pPr defTabSz="932038">
              <a:defRPr sz="1200" b="0">
                <a:latin typeface="Arial" pitchFamily="34" charset="0"/>
                <a:ea typeface="ＭＳ Ｐゴシック" pitchFamily="34" charset="-128"/>
                <a:cs typeface="+mn-cs"/>
              </a:defRPr>
            </a:lvl1pPr>
          </a:lstStyle>
          <a:p>
            <a:pPr>
              <a:defRPr/>
            </a:pPr>
            <a:endParaRPr lang="de-DE"/>
          </a:p>
        </p:txBody>
      </p:sp>
      <p:sp>
        <p:nvSpPr>
          <p:cNvPr id="93191" name="Rectangle 7"/>
          <p:cNvSpPr>
            <a:spLocks noGrp="1" noChangeArrowheads="1"/>
          </p:cNvSpPr>
          <p:nvPr>
            <p:ph type="sldNum" sz="quarter" idx="5"/>
          </p:nvPr>
        </p:nvSpPr>
        <p:spPr bwMode="auto">
          <a:xfrm>
            <a:off x="3848100" y="9439275"/>
            <a:ext cx="2944813" cy="490538"/>
          </a:xfrm>
          <a:prstGeom prst="rect">
            <a:avLst/>
          </a:prstGeom>
          <a:noFill/>
          <a:ln w="9525">
            <a:noFill/>
            <a:miter lim="800000"/>
            <a:headEnd/>
            <a:tailEnd/>
          </a:ln>
        </p:spPr>
        <p:txBody>
          <a:bodyPr vert="horz" wrap="square" lIns="93337" tIns="46671" rIns="93337" bIns="46671" numCol="1" anchor="b" anchorCtr="0" compatLnSpc="1">
            <a:prstTxWarp prst="textNoShape">
              <a:avLst/>
            </a:prstTxWarp>
          </a:bodyPr>
          <a:lstStyle>
            <a:lvl1pPr algn="r" defTabSz="932038">
              <a:defRPr sz="1200" b="0">
                <a:latin typeface="Arial" pitchFamily="34" charset="0"/>
                <a:ea typeface="ＭＳ Ｐゴシック" pitchFamily="34" charset="-128"/>
                <a:cs typeface="+mn-cs"/>
              </a:defRPr>
            </a:lvl1pPr>
          </a:lstStyle>
          <a:p>
            <a:pPr>
              <a:defRPr/>
            </a:pPr>
            <a:fld id="{434E8EED-84CA-4CD7-85E2-94EBD898AE6A}" type="slidenum">
              <a:rPr lang="en-US"/>
              <a:pPr>
                <a:defRPr/>
              </a:pPr>
              <a:t>‹Nr.›</a:t>
            </a:fld>
            <a:endParaRPr lang="en-US"/>
          </a:p>
        </p:txBody>
      </p:sp>
    </p:spTree>
    <p:extLst>
      <p:ext uri="{BB962C8B-B14F-4D97-AF65-F5344CB8AC3E}">
        <p14:creationId xmlns:p14="http://schemas.microsoft.com/office/powerpoint/2010/main" xmlns="" val="433749164"/>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Arial" charset="0"/>
        <a:ea typeface="ＭＳ Ｐゴシック"/>
        <a:cs typeface="ＭＳ Ｐゴシック"/>
      </a:defRPr>
    </a:lvl1pPr>
    <a:lvl2pPr marL="450850" algn="l" rtl="0" eaLnBrk="0" fontAlgn="base" hangingPunct="0">
      <a:spcBef>
        <a:spcPct val="30000"/>
      </a:spcBef>
      <a:spcAft>
        <a:spcPct val="0"/>
      </a:spcAft>
      <a:defRPr sz="1200" kern="1200">
        <a:solidFill>
          <a:schemeClr val="tx1"/>
        </a:solidFill>
        <a:latin typeface="Arial" charset="0"/>
        <a:ea typeface="ＭＳ Ｐゴシック"/>
        <a:cs typeface="ＭＳ Ｐゴシック"/>
      </a:defRPr>
    </a:lvl2pPr>
    <a:lvl3pPr marL="908050" algn="l" rtl="0" eaLnBrk="0" fontAlgn="base" hangingPunct="0">
      <a:spcBef>
        <a:spcPct val="30000"/>
      </a:spcBef>
      <a:spcAft>
        <a:spcPct val="0"/>
      </a:spcAft>
      <a:defRPr sz="1200" kern="1200">
        <a:solidFill>
          <a:schemeClr val="tx1"/>
        </a:solidFill>
        <a:latin typeface="Arial" charset="0"/>
        <a:ea typeface="ＭＳ Ｐゴシック"/>
        <a:cs typeface="ＭＳ Ｐゴシック"/>
      </a:defRPr>
    </a:lvl3pPr>
    <a:lvl4pPr marL="1365250" algn="l" rtl="0" eaLnBrk="0" fontAlgn="base" hangingPunct="0">
      <a:spcBef>
        <a:spcPct val="30000"/>
      </a:spcBef>
      <a:spcAft>
        <a:spcPct val="0"/>
      </a:spcAft>
      <a:defRPr sz="1200" kern="1200">
        <a:solidFill>
          <a:schemeClr val="tx1"/>
        </a:solidFill>
        <a:latin typeface="Arial" charset="0"/>
        <a:ea typeface="ＭＳ Ｐゴシック"/>
        <a:cs typeface="ＭＳ Ｐゴシック"/>
      </a:defRPr>
    </a:lvl4pPr>
    <a:lvl5pPr marL="1822450" algn="l" rtl="0" eaLnBrk="0" fontAlgn="base" hangingPunct="0">
      <a:spcBef>
        <a:spcPct val="30000"/>
      </a:spcBef>
      <a:spcAft>
        <a:spcPct val="0"/>
      </a:spcAft>
      <a:defRPr sz="1200" kern="1200">
        <a:solidFill>
          <a:schemeClr val="tx1"/>
        </a:solidFill>
        <a:latin typeface="Arial" charset="0"/>
        <a:ea typeface="ＭＳ Ｐゴシック"/>
        <a:cs typeface="ＭＳ Ｐゴシック"/>
      </a:defRPr>
    </a:lvl5pPr>
    <a:lvl6pPr marL="2284371" algn="l" defTabSz="913749" rtl="0" eaLnBrk="1" latinLnBrk="0" hangingPunct="1">
      <a:defRPr sz="1200" kern="1200">
        <a:solidFill>
          <a:schemeClr val="tx1"/>
        </a:solidFill>
        <a:latin typeface="+mn-lt"/>
        <a:ea typeface="+mn-ea"/>
        <a:cs typeface="+mn-cs"/>
      </a:defRPr>
    </a:lvl6pPr>
    <a:lvl7pPr marL="2741244" algn="l" defTabSz="913749" rtl="0" eaLnBrk="1" latinLnBrk="0" hangingPunct="1">
      <a:defRPr sz="1200" kern="1200">
        <a:solidFill>
          <a:schemeClr val="tx1"/>
        </a:solidFill>
        <a:latin typeface="+mn-lt"/>
        <a:ea typeface="+mn-ea"/>
        <a:cs typeface="+mn-cs"/>
      </a:defRPr>
    </a:lvl7pPr>
    <a:lvl8pPr marL="3198119" algn="l" defTabSz="913749" rtl="0" eaLnBrk="1" latinLnBrk="0" hangingPunct="1">
      <a:defRPr sz="1200" kern="1200">
        <a:solidFill>
          <a:schemeClr val="tx1"/>
        </a:solidFill>
        <a:latin typeface="+mn-lt"/>
        <a:ea typeface="+mn-ea"/>
        <a:cs typeface="+mn-cs"/>
      </a:defRPr>
    </a:lvl8pPr>
    <a:lvl9pPr marL="3654993" algn="l" defTabSz="913749"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3_Custom Layout">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print">
            <a:extLst/>
          </a:blip>
          <a:srcRect t="86658"/>
          <a:stretch/>
        </p:blipFill>
        <p:spPr>
          <a:xfrm>
            <a:off x="0" y="6363730"/>
            <a:ext cx="9601200" cy="960740"/>
          </a:xfrm>
          <a:prstGeom prst="roundRect">
            <a:avLst>
              <a:gd name="adj" fmla="val 226"/>
            </a:avLst>
          </a:prstGeom>
          <a:ln>
            <a:solidFill>
              <a:schemeClr val="bg1">
                <a:lumMod val="85000"/>
              </a:schemeClr>
            </a:solidFill>
          </a:ln>
          <a:effectLst>
            <a:outerShdw blurRad="50800" dist="38100" dir="2700000" algn="tl" rotWithShape="0">
              <a:prstClr val="black">
                <a:alpha val="40000"/>
              </a:prstClr>
            </a:outerShdw>
          </a:effectLst>
        </p:spPr>
      </p:pic>
      <p:pic>
        <p:nvPicPr>
          <p:cNvPr id="4" name="Picture 3"/>
          <p:cNvPicPr>
            <a:picLocks noChangeAspect="1"/>
          </p:cNvPicPr>
          <p:nvPr userDrawn="1"/>
        </p:nvPicPr>
        <p:blipFill rotWithShape="1">
          <a:blip r:embed="rId2" cstate="print">
            <a:extLst/>
          </a:blip>
          <a:srcRect t="8582" b="23123"/>
          <a:stretch/>
        </p:blipFill>
        <p:spPr>
          <a:xfrm>
            <a:off x="0" y="17463"/>
            <a:ext cx="9601200" cy="4918002"/>
          </a:xfrm>
          <a:prstGeom prst="roundRect">
            <a:avLst>
              <a:gd name="adj" fmla="val 226"/>
            </a:avLst>
          </a:prstGeom>
          <a:ln>
            <a:solidFill>
              <a:schemeClr val="bg1">
                <a:lumMod val="85000"/>
              </a:schemeClr>
            </a:solidFill>
          </a:ln>
          <a:effectLst>
            <a:outerShdw blurRad="50800" dist="38100" dir="2700000" algn="tl" rotWithShape="0">
              <a:prstClr val="black">
                <a:alpha val="40000"/>
              </a:prstClr>
            </a:outerShdw>
          </a:effectLst>
        </p:spPr>
      </p:pic>
      <p:pic>
        <p:nvPicPr>
          <p:cNvPr id="5" name="Picture 39" descr="car_frame_rendering"/>
          <p:cNvPicPr>
            <a:picLocks noChangeAspect="1" noChangeArrowheads="1"/>
          </p:cNvPicPr>
          <p:nvPr userDrawn="1"/>
        </p:nvPicPr>
        <p:blipFill>
          <a:blip r:embed="rId3" cstate="print"/>
          <a:srcRect/>
          <a:stretch>
            <a:fillRect/>
          </a:stretch>
        </p:blipFill>
        <p:spPr bwMode="auto">
          <a:xfrm>
            <a:off x="5868988" y="3635375"/>
            <a:ext cx="1338262" cy="720725"/>
          </a:xfrm>
          <a:prstGeom prst="rect">
            <a:avLst/>
          </a:prstGeom>
          <a:noFill/>
          <a:ln w="9525">
            <a:noFill/>
            <a:miter lim="800000"/>
            <a:headEnd/>
            <a:tailEnd/>
          </a:ln>
        </p:spPr>
      </p:pic>
      <p:pic>
        <p:nvPicPr>
          <p:cNvPr id="6" name="Picture 18" descr="Discontinuous-Roll-forming-Rockerpanel"/>
          <p:cNvPicPr>
            <a:picLocks noChangeAspect="1" noChangeArrowheads="1"/>
          </p:cNvPicPr>
          <p:nvPr userDrawn="1"/>
        </p:nvPicPr>
        <p:blipFill>
          <a:blip r:embed="rId4" cstate="print"/>
          <a:srcRect/>
          <a:stretch>
            <a:fillRect/>
          </a:stretch>
        </p:blipFill>
        <p:spPr bwMode="auto">
          <a:xfrm>
            <a:off x="4795838" y="3581400"/>
            <a:ext cx="957262" cy="908050"/>
          </a:xfrm>
          <a:prstGeom prst="rect">
            <a:avLst/>
          </a:prstGeom>
          <a:noFill/>
          <a:ln w="9525">
            <a:noFill/>
            <a:miter lim="800000"/>
            <a:headEnd/>
            <a:tailEnd/>
          </a:ln>
        </p:spPr>
      </p:pic>
      <p:pic>
        <p:nvPicPr>
          <p:cNvPr id="7" name="Picture 14" descr="F150_powersliding_2.jpg"/>
          <p:cNvPicPr>
            <a:picLocks noChangeAspect="1" noChangeArrowheads="1"/>
          </p:cNvPicPr>
          <p:nvPr userDrawn="1"/>
        </p:nvPicPr>
        <p:blipFill>
          <a:blip r:embed="rId5" cstate="print"/>
          <a:srcRect/>
          <a:stretch>
            <a:fillRect/>
          </a:stretch>
        </p:blipFill>
        <p:spPr bwMode="auto">
          <a:xfrm>
            <a:off x="8540750" y="3352800"/>
            <a:ext cx="1060450" cy="792163"/>
          </a:xfrm>
          <a:prstGeom prst="rect">
            <a:avLst/>
          </a:prstGeom>
          <a:noFill/>
          <a:ln w="9525">
            <a:noFill/>
            <a:miter lim="800000"/>
            <a:headEnd/>
            <a:tailEnd/>
          </a:ln>
        </p:spPr>
      </p:pic>
      <p:pic>
        <p:nvPicPr>
          <p:cNvPr id="8" name="Picture 19" descr="pillar_cappings"/>
          <p:cNvPicPr>
            <a:picLocks noChangeAspect="1" noChangeArrowheads="1"/>
          </p:cNvPicPr>
          <p:nvPr userDrawn="1"/>
        </p:nvPicPr>
        <p:blipFill>
          <a:blip r:embed="rId6" cstate="print"/>
          <a:srcRect/>
          <a:stretch>
            <a:fillRect/>
          </a:stretch>
        </p:blipFill>
        <p:spPr bwMode="auto">
          <a:xfrm>
            <a:off x="7567613" y="3330575"/>
            <a:ext cx="760412" cy="838200"/>
          </a:xfrm>
          <a:prstGeom prst="rect">
            <a:avLst/>
          </a:prstGeom>
          <a:noFill/>
          <a:ln w="9525">
            <a:noFill/>
            <a:miter lim="800000"/>
            <a:headEnd/>
            <a:tailEnd/>
          </a:ln>
        </p:spPr>
      </p:pic>
      <p:pic>
        <p:nvPicPr>
          <p:cNvPr id="9" name="Picture 35" descr="encapsulted_glass"/>
          <p:cNvPicPr>
            <a:picLocks noChangeAspect="1" noChangeArrowheads="1"/>
          </p:cNvPicPr>
          <p:nvPr userDrawn="1"/>
        </p:nvPicPr>
        <p:blipFill>
          <a:blip r:embed="rId7" cstate="print"/>
          <a:srcRect/>
          <a:stretch>
            <a:fillRect/>
          </a:stretch>
        </p:blipFill>
        <p:spPr bwMode="auto">
          <a:xfrm rot="534857">
            <a:off x="1957388" y="4111625"/>
            <a:ext cx="966787" cy="827088"/>
          </a:xfrm>
          <a:prstGeom prst="rect">
            <a:avLst/>
          </a:prstGeom>
          <a:noFill/>
          <a:ln w="9525">
            <a:noFill/>
            <a:miter lim="800000"/>
            <a:headEnd/>
            <a:tailEnd/>
          </a:ln>
        </p:spPr>
      </p:pic>
      <p:pic>
        <p:nvPicPr>
          <p:cNvPr id="10" name="Picture 18" descr="door_structures"/>
          <p:cNvPicPr>
            <a:picLocks noChangeAspect="1" noChangeArrowheads="1"/>
          </p:cNvPicPr>
          <p:nvPr userDrawn="1"/>
        </p:nvPicPr>
        <p:blipFill>
          <a:blip r:embed="rId8" cstate="print"/>
          <a:srcRect/>
          <a:stretch>
            <a:fillRect/>
          </a:stretch>
        </p:blipFill>
        <p:spPr bwMode="auto">
          <a:xfrm rot="20926972">
            <a:off x="3251200" y="3765550"/>
            <a:ext cx="1339850" cy="1139825"/>
          </a:xfrm>
          <a:prstGeom prst="rect">
            <a:avLst/>
          </a:prstGeom>
          <a:noFill/>
          <a:ln w="9525">
            <a:noFill/>
            <a:miter lim="800000"/>
            <a:headEnd/>
            <a:tailEnd/>
          </a:ln>
        </p:spPr>
      </p:pic>
      <p:sp>
        <p:nvSpPr>
          <p:cNvPr id="2" name="Title 1"/>
          <p:cNvSpPr>
            <a:spLocks noGrp="1"/>
          </p:cNvSpPr>
          <p:nvPr>
            <p:ph type="title"/>
          </p:nvPr>
        </p:nvSpPr>
        <p:spPr>
          <a:xfrm>
            <a:off x="0" y="4920382"/>
            <a:ext cx="9601200" cy="1468066"/>
          </a:xfrm>
          <a:solidFill>
            <a:srgbClr val="A7A7A7"/>
          </a:solidFill>
        </p:spPr>
        <p:txBody>
          <a:bodyPr lIns="182880" rIns="548640" anchor="ctr"/>
          <a:lstStyle>
            <a:lvl1pPr algn="r">
              <a:defRPr sz="2900">
                <a:solidFill>
                  <a:schemeClr val="bg1"/>
                </a:solidFill>
                <a:effectLst>
                  <a:outerShdw blurRad="38100" dist="38100" dir="2700000" algn="tl">
                    <a:srgbClr val="000000">
                      <a:alpha val="43137"/>
                    </a:srgbClr>
                  </a:outerShdw>
                </a:effectLst>
              </a:defRPr>
            </a:lvl1pPr>
          </a:lstStyle>
          <a:p>
            <a:r>
              <a:rPr lang="en-US" smtClean="0"/>
              <a:t>Click to edit Master title style</a:t>
            </a:r>
            <a:endParaRPr lang="en-US" dirty="0"/>
          </a:p>
        </p:txBody>
      </p:sp>
    </p:spTree>
  </p:cSld>
  <p:clrMapOvr>
    <a:masterClrMapping/>
  </p:clrMapOvr>
  <p:transition spd="slow" advClick="0" advTm="7000">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Inhaltsplatzhalter 2"/>
          <p:cNvSpPr>
            <a:spLocks noGrp="1"/>
          </p:cNvSpPr>
          <p:nvPr>
            <p:ph idx="1"/>
          </p:nvPr>
        </p:nvSpPr>
        <p:spPr>
          <a:xfrm>
            <a:off x="480060" y="1706880"/>
            <a:ext cx="8641080" cy="4827694"/>
          </a:xfrm>
          <a:prstGeom prst="rect">
            <a:avLst/>
          </a:prstGeom>
        </p:spPr>
        <p:txBody>
          <a:bodyPr lIns="96661" tIns="48331" rIns="96661" bIns="48331"/>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Datumsplatzhalter 3"/>
          <p:cNvSpPr>
            <a:spLocks noGrp="1"/>
          </p:cNvSpPr>
          <p:nvPr>
            <p:ph type="dt" sz="half" idx="10"/>
          </p:nvPr>
        </p:nvSpPr>
        <p:spPr>
          <a:xfrm>
            <a:off x="480060" y="6780107"/>
            <a:ext cx="2240280" cy="389467"/>
          </a:xfrm>
          <a:prstGeom prst="rect">
            <a:avLst/>
          </a:prstGeom>
        </p:spPr>
        <p:txBody>
          <a:bodyPr lIns="96661" tIns="48331" rIns="96661" bIns="48331"/>
          <a:lstStyle/>
          <a:p>
            <a:fld id="{C2E8FE38-E31F-481F-9A07-257EC2CF0175}" type="datetime1">
              <a:rPr lang="de-DE" smtClean="0"/>
              <a:pPr/>
              <a:t>19.07.2014</a:t>
            </a:fld>
            <a:endParaRPr lang="de-DE"/>
          </a:p>
        </p:txBody>
      </p:sp>
      <p:sp>
        <p:nvSpPr>
          <p:cNvPr id="5" name="Fußzeilenplatzhalter 4"/>
          <p:cNvSpPr>
            <a:spLocks noGrp="1"/>
          </p:cNvSpPr>
          <p:nvPr>
            <p:ph type="ftr" sz="quarter" idx="11"/>
          </p:nvPr>
        </p:nvSpPr>
        <p:spPr>
          <a:xfrm>
            <a:off x="3280410" y="6780107"/>
            <a:ext cx="3040380" cy="389467"/>
          </a:xfrm>
          <a:prstGeom prst="rect">
            <a:avLst/>
          </a:prstGeom>
        </p:spPr>
        <p:txBody>
          <a:bodyPr lIns="96661" tIns="48331" rIns="96661" bIns="48331"/>
          <a:lstStyle/>
          <a:p>
            <a:endParaRPr lang="de-DE"/>
          </a:p>
        </p:txBody>
      </p:sp>
      <p:sp>
        <p:nvSpPr>
          <p:cNvPr id="6" name="Foliennummernplatzhalter 5"/>
          <p:cNvSpPr>
            <a:spLocks noGrp="1"/>
          </p:cNvSpPr>
          <p:nvPr>
            <p:ph type="sldNum" sz="quarter" idx="12"/>
          </p:nvPr>
        </p:nvSpPr>
        <p:spPr>
          <a:xfrm>
            <a:off x="6880860" y="6780107"/>
            <a:ext cx="2240280" cy="389467"/>
          </a:xfrm>
          <a:prstGeom prst="rect">
            <a:avLst/>
          </a:prstGeom>
        </p:spPr>
        <p:txBody>
          <a:bodyPr lIns="96661" tIns="48331" rIns="96661" bIns="48331"/>
          <a:lstStyle/>
          <a:p>
            <a:fld id="{040811C2-BD20-4209-BD05-AA797C50BEBD}" type="slidenum">
              <a:rPr lang="de-DE" smtClean="0"/>
              <a:pPr/>
              <a:t>‹Nr.›</a:t>
            </a:fld>
            <a:endParaRPr lang="de-D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Inhaltsplatzhalter 2"/>
          <p:cNvSpPr>
            <a:spLocks noGrp="1"/>
          </p:cNvSpPr>
          <p:nvPr>
            <p:ph sz="half" idx="1"/>
          </p:nvPr>
        </p:nvSpPr>
        <p:spPr>
          <a:xfrm>
            <a:off x="480060" y="1706880"/>
            <a:ext cx="4240530" cy="4827694"/>
          </a:xfrm>
          <a:prstGeom prst="rect">
            <a:avLst/>
          </a:prstGeom>
        </p:spPr>
        <p:txBody>
          <a:bodyPr lIns="96661" tIns="48331" rIns="96661" bIns="48331"/>
          <a:lstStyle>
            <a:lvl1pPr>
              <a:defRPr sz="3000"/>
            </a:lvl1pPr>
            <a:lvl2pPr>
              <a:defRPr sz="2500"/>
            </a:lvl2pPr>
            <a:lvl3pPr>
              <a:defRPr sz="2100"/>
            </a:lvl3pPr>
            <a:lvl4pPr>
              <a:defRPr sz="1900"/>
            </a:lvl4pPr>
            <a:lvl5pPr>
              <a:defRPr sz="1900"/>
            </a:lvl5pPr>
            <a:lvl6pPr>
              <a:defRPr sz="1900"/>
            </a:lvl6pPr>
            <a:lvl7pPr>
              <a:defRPr sz="1900"/>
            </a:lvl7pPr>
            <a:lvl8pPr>
              <a:defRPr sz="1900"/>
            </a:lvl8pPr>
            <a:lvl9pPr>
              <a:defRPr sz="1900"/>
            </a:lvl9p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Inhaltsplatzhalter 3"/>
          <p:cNvSpPr>
            <a:spLocks noGrp="1"/>
          </p:cNvSpPr>
          <p:nvPr>
            <p:ph sz="half" idx="2"/>
          </p:nvPr>
        </p:nvSpPr>
        <p:spPr>
          <a:xfrm>
            <a:off x="4880610" y="1706880"/>
            <a:ext cx="4240530" cy="4827694"/>
          </a:xfrm>
          <a:prstGeom prst="rect">
            <a:avLst/>
          </a:prstGeom>
        </p:spPr>
        <p:txBody>
          <a:bodyPr lIns="96661" tIns="48331" rIns="96661" bIns="48331"/>
          <a:lstStyle>
            <a:lvl1pPr>
              <a:defRPr sz="3000"/>
            </a:lvl1pPr>
            <a:lvl2pPr>
              <a:defRPr sz="2500"/>
            </a:lvl2pPr>
            <a:lvl3pPr>
              <a:defRPr sz="2100"/>
            </a:lvl3pPr>
            <a:lvl4pPr>
              <a:defRPr sz="1900"/>
            </a:lvl4pPr>
            <a:lvl5pPr>
              <a:defRPr sz="1900"/>
            </a:lvl5pPr>
            <a:lvl6pPr>
              <a:defRPr sz="1900"/>
            </a:lvl6pPr>
            <a:lvl7pPr>
              <a:defRPr sz="1900"/>
            </a:lvl7pPr>
            <a:lvl8pPr>
              <a:defRPr sz="1900"/>
            </a:lvl8pPr>
            <a:lvl9pPr>
              <a:defRPr sz="1900"/>
            </a:lvl9p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5" name="Datumsplatzhalter 4"/>
          <p:cNvSpPr>
            <a:spLocks noGrp="1"/>
          </p:cNvSpPr>
          <p:nvPr>
            <p:ph type="dt" sz="half" idx="10"/>
          </p:nvPr>
        </p:nvSpPr>
        <p:spPr>
          <a:xfrm>
            <a:off x="480060" y="6780107"/>
            <a:ext cx="2240280" cy="389467"/>
          </a:xfrm>
          <a:prstGeom prst="rect">
            <a:avLst/>
          </a:prstGeom>
        </p:spPr>
        <p:txBody>
          <a:bodyPr lIns="96661" tIns="48331" rIns="96661" bIns="48331"/>
          <a:lstStyle/>
          <a:p>
            <a:fld id="{AA756649-2DF5-47A8-B7C4-5C4E0F84486F}" type="datetime1">
              <a:rPr lang="de-DE" smtClean="0"/>
              <a:pPr/>
              <a:t>19.07.2014</a:t>
            </a:fld>
            <a:endParaRPr lang="de-DE"/>
          </a:p>
        </p:txBody>
      </p:sp>
      <p:sp>
        <p:nvSpPr>
          <p:cNvPr id="6" name="Fußzeilenplatzhalter 5"/>
          <p:cNvSpPr>
            <a:spLocks noGrp="1"/>
          </p:cNvSpPr>
          <p:nvPr>
            <p:ph type="ftr" sz="quarter" idx="11"/>
          </p:nvPr>
        </p:nvSpPr>
        <p:spPr>
          <a:xfrm>
            <a:off x="3280410" y="6780107"/>
            <a:ext cx="3040380" cy="389467"/>
          </a:xfrm>
          <a:prstGeom prst="rect">
            <a:avLst/>
          </a:prstGeom>
        </p:spPr>
        <p:txBody>
          <a:bodyPr lIns="96661" tIns="48331" rIns="96661" bIns="48331"/>
          <a:lstStyle/>
          <a:p>
            <a:endParaRPr lang="de-DE"/>
          </a:p>
        </p:txBody>
      </p:sp>
      <p:sp>
        <p:nvSpPr>
          <p:cNvPr id="7" name="Foliennummernplatzhalter 6"/>
          <p:cNvSpPr>
            <a:spLocks noGrp="1"/>
          </p:cNvSpPr>
          <p:nvPr>
            <p:ph type="sldNum" sz="quarter" idx="12"/>
          </p:nvPr>
        </p:nvSpPr>
        <p:spPr>
          <a:xfrm>
            <a:off x="6880860" y="6780107"/>
            <a:ext cx="2240280" cy="389467"/>
          </a:xfrm>
          <a:prstGeom prst="rect">
            <a:avLst/>
          </a:prstGeom>
        </p:spPr>
        <p:txBody>
          <a:bodyPr lIns="96661" tIns="48331" rIns="96661" bIns="48331"/>
          <a:lstStyle/>
          <a:p>
            <a:fld id="{040811C2-BD20-4209-BD05-AA797C50BEBD}" type="slidenum">
              <a:rPr lang="de-DE" smtClean="0"/>
              <a:pPr/>
              <a:t>‹Nr.›</a:t>
            </a:fld>
            <a:endParaRPr lang="de-D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OneWorld Bullets">
    <p:spTree>
      <p:nvGrpSpPr>
        <p:cNvPr id="1" name=""/>
        <p:cNvGrpSpPr/>
        <p:nvPr/>
      </p:nvGrpSpPr>
      <p:grpSpPr>
        <a:xfrm>
          <a:off x="0" y="0"/>
          <a:ext cx="0" cy="0"/>
          <a:chOff x="0" y="0"/>
          <a:chExt cx="0" cy="0"/>
        </a:xfrm>
      </p:grpSpPr>
      <p:sp>
        <p:nvSpPr>
          <p:cNvPr id="15" name="Text Placeholder 14"/>
          <p:cNvSpPr>
            <a:spLocks noGrp="1"/>
          </p:cNvSpPr>
          <p:nvPr>
            <p:ph type="body" sz="quarter" idx="10"/>
          </p:nvPr>
        </p:nvSpPr>
        <p:spPr>
          <a:xfrm>
            <a:off x="330199" y="1168400"/>
            <a:ext cx="8882039" cy="5168900"/>
          </a:xfrm>
          <a:prstGeom prst="rect">
            <a:avLst/>
          </a:prstGeom>
        </p:spPr>
        <p:txBody>
          <a:bodyPr vert="horz" lIns="91416" tIns="45708" rIns="91416" bIns="45708"/>
          <a:lstStyle>
            <a:lvl1pPr>
              <a:spcBef>
                <a:spcPts val="1200"/>
              </a:spcBef>
              <a:buClr>
                <a:srgbClr val="FAB720"/>
              </a:buClr>
              <a:buFont typeface="Wingdings" charset="2"/>
              <a:buChar char="§"/>
              <a:defRPr sz="1800" b="0">
                <a:solidFill>
                  <a:srgbClr val="495348"/>
                </a:solidFill>
              </a:defRPr>
            </a:lvl1pPr>
            <a:lvl2pPr>
              <a:defRPr sz="1800">
                <a:solidFill>
                  <a:srgbClr val="495348"/>
                </a:solidFill>
              </a:defRPr>
            </a:lvl2pPr>
            <a:lvl3pPr>
              <a:defRPr sz="1800">
                <a:solidFill>
                  <a:srgbClr val="495348"/>
                </a:solidFill>
              </a:defRPr>
            </a:lvl3pPr>
            <a:lvl4pPr>
              <a:defRPr sz="1800">
                <a:solidFill>
                  <a:srgbClr val="495348"/>
                </a:solidFill>
              </a:defRPr>
            </a:lvl4pPr>
            <a:lvl5pPr>
              <a:buFont typeface="Lucida Grande"/>
              <a:buChar char="−"/>
              <a:defRPr sz="1800">
                <a:solidFill>
                  <a:srgbClr val="495348"/>
                </a:solidFill>
              </a:defRPr>
            </a:lvl5pPr>
          </a:lstStyle>
          <a:p>
            <a:pPr lvl="0"/>
            <a:r>
              <a:rPr lang="de-DE" dirty="0" smtClean="0"/>
              <a:t>Textmasterformat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en-US" dirty="0"/>
          </a:p>
        </p:txBody>
      </p:sp>
      <p:sp>
        <p:nvSpPr>
          <p:cNvPr id="16" name="Rectangle 2"/>
          <p:cNvSpPr>
            <a:spLocks noGrp="1" noChangeArrowheads="1"/>
          </p:cNvSpPr>
          <p:nvPr>
            <p:ph type="title"/>
          </p:nvPr>
        </p:nvSpPr>
        <p:spPr bwMode="auto">
          <a:xfrm>
            <a:off x="293382" y="12700"/>
            <a:ext cx="7756525" cy="850900"/>
          </a:xfrm>
          <a:prstGeom prst="rect">
            <a:avLst/>
          </a:prstGeom>
          <a:noFill/>
          <a:ln w="9525">
            <a:noFill/>
            <a:miter lim="800000"/>
            <a:headEnd/>
            <a:tailEnd/>
          </a:ln>
        </p:spPr>
        <p:txBody>
          <a:bodyPr/>
          <a:lstStyle/>
          <a:p>
            <a:pPr lvl="0"/>
            <a:r>
              <a:rPr lang="de-DE" smtClean="0"/>
              <a:t>Titelmasterformat durch Klicken bearbeiten</a:t>
            </a:r>
            <a:endParaRPr lang="en-US" dirty="0" smtClean="0"/>
          </a:p>
        </p:txBody>
      </p:sp>
    </p:spTree>
  </p:cSld>
  <p:clrMapOvr>
    <a:masterClrMapping/>
  </p:clrMapOvr>
  <p:transition>
    <p:pull dir="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OneWorld Blank with Globe">
    <p:spTree>
      <p:nvGrpSpPr>
        <p:cNvPr id="1" name=""/>
        <p:cNvGrpSpPr/>
        <p:nvPr/>
      </p:nvGrpSpPr>
      <p:grpSpPr>
        <a:xfrm>
          <a:off x="0" y="0"/>
          <a:ext cx="0" cy="0"/>
          <a:chOff x="0" y="0"/>
          <a:chExt cx="0" cy="0"/>
        </a:xfrm>
      </p:grpSpPr>
      <p:sp>
        <p:nvSpPr>
          <p:cNvPr id="16" name="Rectangle 2"/>
          <p:cNvSpPr>
            <a:spLocks noGrp="1" noChangeArrowheads="1"/>
          </p:cNvSpPr>
          <p:nvPr>
            <p:ph type="title"/>
          </p:nvPr>
        </p:nvSpPr>
        <p:spPr bwMode="auto">
          <a:xfrm>
            <a:off x="293382" y="12700"/>
            <a:ext cx="7756525" cy="850900"/>
          </a:xfrm>
          <a:prstGeom prst="rect">
            <a:avLst/>
          </a:prstGeom>
          <a:noFill/>
          <a:ln w="9525">
            <a:noFill/>
            <a:miter lim="800000"/>
            <a:headEnd/>
            <a:tailEnd/>
          </a:ln>
        </p:spPr>
        <p:txBody>
          <a:bodyPr/>
          <a:lstStyle/>
          <a:p>
            <a:pPr lvl="0"/>
            <a:r>
              <a:rPr lang="de-DE" smtClean="0"/>
              <a:t>Titelmasterformat durch Klicken bearbeiten</a:t>
            </a:r>
            <a:endParaRPr lang="en-US" dirty="0" smtClean="0"/>
          </a:p>
        </p:txBody>
      </p:sp>
    </p:spTree>
  </p:cSld>
  <p:clrMapOvr>
    <a:masterClrMapping/>
  </p:clrMapOvr>
  <p:transition>
    <p:pull dir="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OneWorld Blank No Globe">
    <p:spTree>
      <p:nvGrpSpPr>
        <p:cNvPr id="1" name=""/>
        <p:cNvGrpSpPr/>
        <p:nvPr/>
      </p:nvGrpSpPr>
      <p:grpSpPr>
        <a:xfrm>
          <a:off x="0" y="0"/>
          <a:ext cx="0" cy="0"/>
          <a:chOff x="0" y="0"/>
          <a:chExt cx="0" cy="0"/>
        </a:xfrm>
      </p:grpSpPr>
      <p:pic>
        <p:nvPicPr>
          <p:cNvPr id="3" name="Picture 5"/>
          <p:cNvPicPr>
            <a:picLocks noChangeAspect="1" noChangeArrowheads="1"/>
          </p:cNvPicPr>
          <p:nvPr/>
        </p:nvPicPr>
        <p:blipFill>
          <a:blip r:embed="rId2" cstate="print"/>
          <a:srcRect/>
          <a:stretch>
            <a:fillRect/>
          </a:stretch>
        </p:blipFill>
        <p:spPr bwMode="auto">
          <a:xfrm>
            <a:off x="0" y="-3175"/>
            <a:ext cx="9607550" cy="7321550"/>
          </a:xfrm>
          <a:prstGeom prst="rect">
            <a:avLst/>
          </a:prstGeom>
          <a:noFill/>
          <a:ln w="9525">
            <a:noFill/>
            <a:miter lim="800000"/>
            <a:headEnd/>
            <a:tailEnd/>
          </a:ln>
          <a:effectLst/>
        </p:spPr>
      </p:pic>
      <p:sp>
        <p:nvSpPr>
          <p:cNvPr id="4" name="Footer Placeholder 7"/>
          <p:cNvSpPr txBox="1">
            <a:spLocks/>
          </p:cNvSpPr>
          <p:nvPr/>
        </p:nvSpPr>
        <p:spPr>
          <a:xfrm>
            <a:off x="336550" y="6988175"/>
            <a:ext cx="3930650" cy="228600"/>
          </a:xfrm>
          <a:prstGeom prst="rect">
            <a:avLst/>
          </a:prstGeom>
        </p:spPr>
        <p:txBody>
          <a:bodyPr lIns="91416" tIns="45708" rIns="91416" bIns="45708"/>
          <a:lstStyle>
            <a:defPPr>
              <a:defRPr lang="en-US"/>
            </a:defPPr>
            <a:lvl1pPr algn="l" rtl="0" fontAlgn="base">
              <a:spcBef>
                <a:spcPct val="0"/>
              </a:spcBef>
              <a:spcAft>
                <a:spcPct val="0"/>
              </a:spcAft>
              <a:defRPr sz="1200" b="1" kern="1200">
                <a:solidFill>
                  <a:schemeClr val="tx1"/>
                </a:solidFill>
                <a:latin typeface="Arial" pitchFamily="34" charset="0"/>
                <a:ea typeface="ＭＳ Ｐゴシック" pitchFamily="34" charset="-128"/>
                <a:cs typeface="+mn-cs"/>
              </a:defRPr>
            </a:lvl1pPr>
            <a:lvl2pPr marL="452438" indent="1588" algn="l" rtl="0" fontAlgn="base">
              <a:spcBef>
                <a:spcPct val="0"/>
              </a:spcBef>
              <a:spcAft>
                <a:spcPct val="0"/>
              </a:spcAft>
              <a:defRPr sz="1200" b="1" kern="1200">
                <a:solidFill>
                  <a:schemeClr val="tx1"/>
                </a:solidFill>
                <a:latin typeface="Arial" pitchFamily="34" charset="0"/>
                <a:ea typeface="ＭＳ Ｐゴシック" pitchFamily="34" charset="-128"/>
                <a:cs typeface="+mn-cs"/>
              </a:defRPr>
            </a:lvl2pPr>
            <a:lvl3pPr marL="909638" indent="1588" algn="l" rtl="0" fontAlgn="base">
              <a:spcBef>
                <a:spcPct val="0"/>
              </a:spcBef>
              <a:spcAft>
                <a:spcPct val="0"/>
              </a:spcAft>
              <a:defRPr sz="1200" b="1" kern="1200">
                <a:solidFill>
                  <a:schemeClr val="tx1"/>
                </a:solidFill>
                <a:latin typeface="Arial" pitchFamily="34" charset="0"/>
                <a:ea typeface="ＭＳ Ｐゴシック" pitchFamily="34" charset="-128"/>
                <a:cs typeface="+mn-cs"/>
              </a:defRPr>
            </a:lvl3pPr>
            <a:lvl4pPr marL="1366838" indent="1588" algn="l" rtl="0" fontAlgn="base">
              <a:spcBef>
                <a:spcPct val="0"/>
              </a:spcBef>
              <a:spcAft>
                <a:spcPct val="0"/>
              </a:spcAft>
              <a:defRPr sz="1200" b="1" kern="1200">
                <a:solidFill>
                  <a:schemeClr val="tx1"/>
                </a:solidFill>
                <a:latin typeface="Arial" pitchFamily="34" charset="0"/>
                <a:ea typeface="ＭＳ Ｐゴシック" pitchFamily="34" charset="-128"/>
                <a:cs typeface="+mn-cs"/>
              </a:defRPr>
            </a:lvl4pPr>
            <a:lvl5pPr marL="1824038" indent="1588" algn="l" rtl="0" fontAlgn="base">
              <a:spcBef>
                <a:spcPct val="0"/>
              </a:spcBef>
              <a:spcAft>
                <a:spcPct val="0"/>
              </a:spcAft>
              <a:defRPr sz="1200" b="1" kern="1200">
                <a:solidFill>
                  <a:schemeClr val="tx1"/>
                </a:solidFill>
                <a:latin typeface="Arial" pitchFamily="34" charset="0"/>
                <a:ea typeface="ＭＳ Ｐゴシック" pitchFamily="34" charset="-128"/>
                <a:cs typeface="+mn-cs"/>
              </a:defRPr>
            </a:lvl5pPr>
            <a:lvl6pPr marL="2286000" algn="l" defTabSz="914400" rtl="0" eaLnBrk="1" latinLnBrk="0" hangingPunct="1">
              <a:defRPr sz="1200" b="1" kern="1200">
                <a:solidFill>
                  <a:schemeClr val="tx1"/>
                </a:solidFill>
                <a:latin typeface="Arial" pitchFamily="34" charset="0"/>
                <a:ea typeface="ＭＳ Ｐゴシック" pitchFamily="34" charset="-128"/>
                <a:cs typeface="+mn-cs"/>
              </a:defRPr>
            </a:lvl6pPr>
            <a:lvl7pPr marL="2743200" algn="l" defTabSz="914400" rtl="0" eaLnBrk="1" latinLnBrk="0" hangingPunct="1">
              <a:defRPr sz="1200" b="1" kern="1200">
                <a:solidFill>
                  <a:schemeClr val="tx1"/>
                </a:solidFill>
                <a:latin typeface="Arial" pitchFamily="34" charset="0"/>
                <a:ea typeface="ＭＳ Ｐゴシック" pitchFamily="34" charset="-128"/>
                <a:cs typeface="+mn-cs"/>
              </a:defRPr>
            </a:lvl7pPr>
            <a:lvl8pPr marL="3200400" algn="l" defTabSz="914400" rtl="0" eaLnBrk="1" latinLnBrk="0" hangingPunct="1">
              <a:defRPr sz="1200" b="1" kern="1200">
                <a:solidFill>
                  <a:schemeClr val="tx1"/>
                </a:solidFill>
                <a:latin typeface="Arial" pitchFamily="34" charset="0"/>
                <a:ea typeface="ＭＳ Ｐゴシック" pitchFamily="34" charset="-128"/>
                <a:cs typeface="+mn-cs"/>
              </a:defRPr>
            </a:lvl8pPr>
            <a:lvl9pPr marL="3657600" algn="l" defTabSz="914400" rtl="0" eaLnBrk="1" latinLnBrk="0" hangingPunct="1">
              <a:defRPr sz="1200" b="1" kern="1200">
                <a:solidFill>
                  <a:schemeClr val="tx1"/>
                </a:solidFill>
                <a:latin typeface="Arial" pitchFamily="34" charset="0"/>
                <a:ea typeface="ＭＳ Ｐゴシック" pitchFamily="34" charset="-128"/>
                <a:cs typeface="+mn-cs"/>
              </a:defRPr>
            </a:lvl9pPr>
          </a:lstStyle>
          <a:p>
            <a:pPr>
              <a:defRPr/>
            </a:pPr>
            <a:r>
              <a:rPr lang="en-US" sz="800" b="0" dirty="0" smtClean="0">
                <a:solidFill>
                  <a:srgbClr val="808080">
                    <a:lumMod val="75000"/>
                  </a:srgbClr>
                </a:solidFill>
              </a:rPr>
              <a:t>Privileged and Confidential, DURA Automotive Systems LLC</a:t>
            </a:r>
            <a:endParaRPr lang="en-US" sz="800" b="0" dirty="0">
              <a:solidFill>
                <a:srgbClr val="808080">
                  <a:lumMod val="75000"/>
                </a:srgbClr>
              </a:solidFill>
            </a:endParaRPr>
          </a:p>
        </p:txBody>
      </p:sp>
      <p:sp>
        <p:nvSpPr>
          <p:cNvPr id="5" name="Slide Number Placeholder 8"/>
          <p:cNvSpPr txBox="1">
            <a:spLocks/>
          </p:cNvSpPr>
          <p:nvPr/>
        </p:nvSpPr>
        <p:spPr>
          <a:xfrm>
            <a:off x="4800600" y="6978650"/>
            <a:ext cx="457200" cy="238125"/>
          </a:xfrm>
          <a:prstGeom prst="rect">
            <a:avLst/>
          </a:prstGeom>
        </p:spPr>
        <p:txBody>
          <a:bodyPr lIns="91416" tIns="45708" rIns="91416" bIns="45708"/>
          <a:lstStyle>
            <a:defPPr>
              <a:defRPr lang="en-US"/>
            </a:defPPr>
            <a:lvl1pPr algn="l" rtl="0" fontAlgn="base">
              <a:spcBef>
                <a:spcPct val="0"/>
              </a:spcBef>
              <a:spcAft>
                <a:spcPct val="0"/>
              </a:spcAft>
              <a:defRPr sz="1200" b="1" kern="1200">
                <a:solidFill>
                  <a:schemeClr val="tx1"/>
                </a:solidFill>
                <a:latin typeface="Arial" pitchFamily="34" charset="0"/>
                <a:ea typeface="ＭＳ Ｐゴシック" pitchFamily="34" charset="-128"/>
                <a:cs typeface="+mn-cs"/>
              </a:defRPr>
            </a:lvl1pPr>
            <a:lvl2pPr marL="452438" indent="1588" algn="l" rtl="0" fontAlgn="base">
              <a:spcBef>
                <a:spcPct val="0"/>
              </a:spcBef>
              <a:spcAft>
                <a:spcPct val="0"/>
              </a:spcAft>
              <a:defRPr sz="1200" b="1" kern="1200">
                <a:solidFill>
                  <a:schemeClr val="tx1"/>
                </a:solidFill>
                <a:latin typeface="Arial" pitchFamily="34" charset="0"/>
                <a:ea typeface="ＭＳ Ｐゴシック" pitchFamily="34" charset="-128"/>
                <a:cs typeface="+mn-cs"/>
              </a:defRPr>
            </a:lvl2pPr>
            <a:lvl3pPr marL="909638" indent="1588" algn="l" rtl="0" fontAlgn="base">
              <a:spcBef>
                <a:spcPct val="0"/>
              </a:spcBef>
              <a:spcAft>
                <a:spcPct val="0"/>
              </a:spcAft>
              <a:defRPr sz="1200" b="1" kern="1200">
                <a:solidFill>
                  <a:schemeClr val="tx1"/>
                </a:solidFill>
                <a:latin typeface="Arial" pitchFamily="34" charset="0"/>
                <a:ea typeface="ＭＳ Ｐゴシック" pitchFamily="34" charset="-128"/>
                <a:cs typeface="+mn-cs"/>
              </a:defRPr>
            </a:lvl3pPr>
            <a:lvl4pPr marL="1366838" indent="1588" algn="l" rtl="0" fontAlgn="base">
              <a:spcBef>
                <a:spcPct val="0"/>
              </a:spcBef>
              <a:spcAft>
                <a:spcPct val="0"/>
              </a:spcAft>
              <a:defRPr sz="1200" b="1" kern="1200">
                <a:solidFill>
                  <a:schemeClr val="tx1"/>
                </a:solidFill>
                <a:latin typeface="Arial" pitchFamily="34" charset="0"/>
                <a:ea typeface="ＭＳ Ｐゴシック" pitchFamily="34" charset="-128"/>
                <a:cs typeface="+mn-cs"/>
              </a:defRPr>
            </a:lvl4pPr>
            <a:lvl5pPr marL="1824038" indent="1588" algn="l" rtl="0" fontAlgn="base">
              <a:spcBef>
                <a:spcPct val="0"/>
              </a:spcBef>
              <a:spcAft>
                <a:spcPct val="0"/>
              </a:spcAft>
              <a:defRPr sz="1200" b="1" kern="1200">
                <a:solidFill>
                  <a:schemeClr val="tx1"/>
                </a:solidFill>
                <a:latin typeface="Arial" pitchFamily="34" charset="0"/>
                <a:ea typeface="ＭＳ Ｐゴシック" pitchFamily="34" charset="-128"/>
                <a:cs typeface="+mn-cs"/>
              </a:defRPr>
            </a:lvl5pPr>
            <a:lvl6pPr marL="2286000" algn="l" defTabSz="914400" rtl="0" eaLnBrk="1" latinLnBrk="0" hangingPunct="1">
              <a:defRPr sz="1200" b="1" kern="1200">
                <a:solidFill>
                  <a:schemeClr val="tx1"/>
                </a:solidFill>
                <a:latin typeface="Arial" pitchFamily="34" charset="0"/>
                <a:ea typeface="ＭＳ Ｐゴシック" pitchFamily="34" charset="-128"/>
                <a:cs typeface="+mn-cs"/>
              </a:defRPr>
            </a:lvl6pPr>
            <a:lvl7pPr marL="2743200" algn="l" defTabSz="914400" rtl="0" eaLnBrk="1" latinLnBrk="0" hangingPunct="1">
              <a:defRPr sz="1200" b="1" kern="1200">
                <a:solidFill>
                  <a:schemeClr val="tx1"/>
                </a:solidFill>
                <a:latin typeface="Arial" pitchFamily="34" charset="0"/>
                <a:ea typeface="ＭＳ Ｐゴシック" pitchFamily="34" charset="-128"/>
                <a:cs typeface="+mn-cs"/>
              </a:defRPr>
            </a:lvl7pPr>
            <a:lvl8pPr marL="3200400" algn="l" defTabSz="914400" rtl="0" eaLnBrk="1" latinLnBrk="0" hangingPunct="1">
              <a:defRPr sz="1200" b="1" kern="1200">
                <a:solidFill>
                  <a:schemeClr val="tx1"/>
                </a:solidFill>
                <a:latin typeface="Arial" pitchFamily="34" charset="0"/>
                <a:ea typeface="ＭＳ Ｐゴシック" pitchFamily="34" charset="-128"/>
                <a:cs typeface="+mn-cs"/>
              </a:defRPr>
            </a:lvl8pPr>
            <a:lvl9pPr marL="3657600" algn="l" defTabSz="914400" rtl="0" eaLnBrk="1" latinLnBrk="0" hangingPunct="1">
              <a:defRPr sz="1200" b="1" kern="1200">
                <a:solidFill>
                  <a:schemeClr val="tx1"/>
                </a:solidFill>
                <a:latin typeface="Arial" pitchFamily="34" charset="0"/>
                <a:ea typeface="ＭＳ Ｐゴシック" pitchFamily="34" charset="-128"/>
                <a:cs typeface="+mn-cs"/>
              </a:defRPr>
            </a:lvl9pPr>
          </a:lstStyle>
          <a:p>
            <a:pPr>
              <a:defRPr/>
            </a:pPr>
            <a:fld id="{4D020AB6-D6E4-4D93-9175-E9D90B7C91BF}" type="slidenum">
              <a:rPr lang="en-US" sz="800" b="0" smtClean="0">
                <a:solidFill>
                  <a:srgbClr val="808080">
                    <a:lumMod val="75000"/>
                  </a:srgbClr>
                </a:solidFill>
              </a:rPr>
              <a:pPr>
                <a:defRPr/>
              </a:pPr>
              <a:t>‹Nr.›</a:t>
            </a:fld>
            <a:endParaRPr lang="en-US" sz="800" b="0" dirty="0">
              <a:solidFill>
                <a:srgbClr val="808080">
                  <a:lumMod val="75000"/>
                </a:srgbClr>
              </a:solidFill>
            </a:endParaRPr>
          </a:p>
        </p:txBody>
      </p:sp>
      <p:sp>
        <p:nvSpPr>
          <p:cNvPr id="16" name="Rectangle 2"/>
          <p:cNvSpPr>
            <a:spLocks noGrp="1" noChangeArrowheads="1"/>
          </p:cNvSpPr>
          <p:nvPr>
            <p:ph type="title"/>
          </p:nvPr>
        </p:nvSpPr>
        <p:spPr bwMode="auto">
          <a:xfrm>
            <a:off x="307030" y="12700"/>
            <a:ext cx="7756525" cy="850900"/>
          </a:xfrm>
          <a:prstGeom prst="rect">
            <a:avLst/>
          </a:prstGeom>
          <a:noFill/>
          <a:ln w="9525">
            <a:noFill/>
            <a:miter lim="800000"/>
            <a:headEnd/>
            <a:tailEnd/>
          </a:ln>
        </p:spPr>
        <p:txBody>
          <a:bodyPr/>
          <a:lstStyle>
            <a:lvl1pPr>
              <a:defRPr/>
            </a:lvl1pPr>
          </a:lstStyle>
          <a:p>
            <a:pPr lvl="0"/>
            <a:r>
              <a:rPr lang="de-DE" smtClean="0"/>
              <a:t>Titelmasterformat durch Klicken bearbeiten</a:t>
            </a:r>
            <a:endParaRPr lang="en-US" dirty="0" smtClean="0"/>
          </a:p>
        </p:txBody>
      </p:sp>
    </p:spTree>
  </p:cSld>
  <p:clrMapOvr>
    <a:masterClrMapping/>
  </p:clrMapOvr>
  <p:transition>
    <p:pull dir="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userDrawn="1">
  <p:cSld name="DURA Green title1">
    <p:spTree>
      <p:nvGrpSpPr>
        <p:cNvPr id="1" name=""/>
        <p:cNvGrpSpPr/>
        <p:nvPr/>
      </p:nvGrpSpPr>
      <p:grpSpPr>
        <a:xfrm>
          <a:off x="0" y="0"/>
          <a:ext cx="0" cy="0"/>
          <a:chOff x="0" y="0"/>
          <a:chExt cx="0" cy="0"/>
        </a:xfrm>
      </p:grpSpPr>
      <p:pic>
        <p:nvPicPr>
          <p:cNvPr id="4" name="Picture 8" descr="DURA_green_slide_divider.jpg                                   00532B67Macintosh HD                   C5396D03:"/>
          <p:cNvPicPr>
            <a:picLocks noChangeAspect="1" noChangeArrowheads="1"/>
          </p:cNvPicPr>
          <p:nvPr/>
        </p:nvPicPr>
        <p:blipFill>
          <a:blip r:embed="rId2" cstate="print"/>
          <a:srcRect/>
          <a:stretch>
            <a:fillRect/>
          </a:stretch>
        </p:blipFill>
        <p:spPr bwMode="auto">
          <a:xfrm>
            <a:off x="3175" y="0"/>
            <a:ext cx="9598025" cy="7312025"/>
          </a:xfrm>
          <a:prstGeom prst="rect">
            <a:avLst/>
          </a:prstGeom>
          <a:noFill/>
          <a:ln w="9525">
            <a:noFill/>
            <a:miter lim="800000"/>
            <a:headEnd/>
            <a:tailEnd/>
          </a:ln>
        </p:spPr>
      </p:pic>
      <p:sp>
        <p:nvSpPr>
          <p:cNvPr id="5" name="Rectangle 7"/>
          <p:cNvSpPr/>
          <p:nvPr/>
        </p:nvSpPr>
        <p:spPr>
          <a:xfrm>
            <a:off x="577850" y="6421438"/>
            <a:ext cx="3251200" cy="6127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359" tIns="45679" rIns="91359" bIns="45679" anchor="ctr"/>
          <a:lstStyle/>
          <a:p>
            <a:pPr>
              <a:defRPr/>
            </a:pPr>
            <a:r>
              <a:rPr lang="en-US" b="0" dirty="0">
                <a:solidFill>
                  <a:srgbClr val="FFFFFF">
                    <a:lumMod val="95000"/>
                  </a:srgbClr>
                </a:solidFill>
              </a:rPr>
              <a:t>Innovation driven by inspiration.™</a:t>
            </a:r>
            <a:endParaRPr lang="en-US" b="0" baseline="30000" dirty="0">
              <a:solidFill>
                <a:srgbClr val="FFFFFF">
                  <a:lumMod val="95000"/>
                </a:srgbClr>
              </a:solidFill>
            </a:endParaRPr>
          </a:p>
        </p:txBody>
      </p:sp>
      <p:sp>
        <p:nvSpPr>
          <p:cNvPr id="6" name="Isosceles Triangle 13"/>
          <p:cNvSpPr>
            <a:spLocks noChangeArrowheads="1"/>
          </p:cNvSpPr>
          <p:nvPr/>
        </p:nvSpPr>
        <p:spPr bwMode="auto">
          <a:xfrm rot="5400000">
            <a:off x="445294" y="2004219"/>
            <a:ext cx="152400" cy="131762"/>
          </a:xfrm>
          <a:prstGeom prst="triangle">
            <a:avLst>
              <a:gd name="adj" fmla="val 50000"/>
            </a:avLst>
          </a:prstGeom>
          <a:solidFill>
            <a:srgbClr val="345D91"/>
          </a:solidFill>
          <a:ln>
            <a:noFill/>
          </a:ln>
          <a:effectLst>
            <a:outerShdw dist="23000" dir="5400000" rotWithShape="0">
              <a:srgbClr val="000000">
                <a:alpha val="34998"/>
              </a:srgbClr>
            </a:outerShdw>
          </a:effectLst>
          <a:extLst>
            <a:ext uri="{91240B29-F687-4F45-9708-019B960494DF}">
              <a14:hiddenLine xmlns:a14="http://schemas.microsoft.com/office/drawing/2010/main" xmlns="" w="9525">
                <a:solidFill>
                  <a:srgbClr val="000000"/>
                </a:solidFill>
                <a:miter lim="800000"/>
                <a:headEnd/>
                <a:tailEnd/>
              </a14:hiddenLine>
            </a:ext>
          </a:extLst>
        </p:spPr>
        <p:txBody>
          <a:bodyPr rot="10800000" vert="eaVert" lIns="91359" tIns="45679" rIns="91359" bIns="45679" anchor="ctr"/>
          <a:lstStyle>
            <a:lvl1pPr eaLnBrk="0" hangingPunct="0">
              <a:defRPr sz="1200" b="1">
                <a:solidFill>
                  <a:schemeClr val="tx1"/>
                </a:solidFill>
                <a:latin typeface="Arial" charset="0"/>
                <a:ea typeface="ＭＳ Ｐゴシック" pitchFamily="34" charset="-128"/>
              </a:defRPr>
            </a:lvl1pPr>
            <a:lvl2pPr marL="742950" indent="-285750" eaLnBrk="0" hangingPunct="0">
              <a:defRPr sz="1200" b="1">
                <a:solidFill>
                  <a:schemeClr val="tx1"/>
                </a:solidFill>
                <a:latin typeface="Arial" charset="0"/>
                <a:ea typeface="ＭＳ Ｐゴシック" pitchFamily="34" charset="-128"/>
              </a:defRPr>
            </a:lvl2pPr>
            <a:lvl3pPr marL="1143000" indent="-228600" eaLnBrk="0" hangingPunct="0">
              <a:defRPr sz="1200" b="1">
                <a:solidFill>
                  <a:schemeClr val="tx1"/>
                </a:solidFill>
                <a:latin typeface="Arial" charset="0"/>
                <a:ea typeface="ＭＳ Ｐゴシック" pitchFamily="34" charset="-128"/>
              </a:defRPr>
            </a:lvl3pPr>
            <a:lvl4pPr marL="1600200" indent="-228600" eaLnBrk="0" hangingPunct="0">
              <a:defRPr sz="1200" b="1">
                <a:solidFill>
                  <a:schemeClr val="tx1"/>
                </a:solidFill>
                <a:latin typeface="Arial" charset="0"/>
                <a:ea typeface="ＭＳ Ｐゴシック" pitchFamily="34" charset="-128"/>
              </a:defRPr>
            </a:lvl4pPr>
            <a:lvl5pPr marL="2057400" indent="-228600" eaLnBrk="0" hangingPunct="0">
              <a:defRPr sz="1200" b="1">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1200" b="1">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1200" b="1">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1200" b="1">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1200" b="1">
                <a:solidFill>
                  <a:schemeClr val="tx1"/>
                </a:solidFill>
                <a:latin typeface="Arial" charset="0"/>
                <a:ea typeface="ＭＳ Ｐゴシック" pitchFamily="34" charset="-128"/>
              </a:defRPr>
            </a:lvl9pPr>
          </a:lstStyle>
          <a:p>
            <a:pPr algn="ctr" eaLnBrk="1" hangingPunct="1">
              <a:defRPr/>
            </a:pPr>
            <a:endParaRPr lang="de-DE" altLang="de-DE" smtClean="0">
              <a:solidFill>
                <a:srgbClr val="345D91"/>
              </a:solidFill>
              <a:latin typeface="Calibri" pitchFamily="34" charset="0"/>
            </a:endParaRPr>
          </a:p>
        </p:txBody>
      </p:sp>
      <p:sp>
        <p:nvSpPr>
          <p:cNvPr id="2" name="Title 1"/>
          <p:cNvSpPr>
            <a:spLocks noGrp="1"/>
          </p:cNvSpPr>
          <p:nvPr>
            <p:ph type="title"/>
          </p:nvPr>
        </p:nvSpPr>
        <p:spPr>
          <a:xfrm>
            <a:off x="638185" y="1651000"/>
            <a:ext cx="9115425" cy="701675"/>
          </a:xfrm>
        </p:spPr>
        <p:txBody>
          <a:bodyPr/>
          <a:lstStyle>
            <a:lvl1pPr>
              <a:defRPr sz="3200">
                <a:solidFill>
                  <a:schemeClr val="bg1"/>
                </a:solidFill>
              </a:defRPr>
            </a:lvl1pPr>
          </a:lstStyle>
          <a:p>
            <a:r>
              <a:rPr lang="de-DE" smtClean="0"/>
              <a:t>Titelmasterformat durch Klicken bearbeiten</a:t>
            </a:r>
            <a:endParaRPr lang="en-US" dirty="0"/>
          </a:p>
        </p:txBody>
      </p:sp>
      <p:sp>
        <p:nvSpPr>
          <p:cNvPr id="15" name="Text Placeholder 14"/>
          <p:cNvSpPr>
            <a:spLocks noGrp="1"/>
          </p:cNvSpPr>
          <p:nvPr>
            <p:ph type="body" sz="quarter" idx="10"/>
          </p:nvPr>
        </p:nvSpPr>
        <p:spPr>
          <a:xfrm>
            <a:off x="635000" y="2298700"/>
            <a:ext cx="9105900" cy="469900"/>
          </a:xfrm>
          <a:prstGeom prst="rect">
            <a:avLst/>
          </a:prstGeom>
        </p:spPr>
        <p:txBody>
          <a:bodyPr lIns="91359" tIns="45679" rIns="91359" bIns="45679"/>
          <a:lstStyle>
            <a:lvl1pPr>
              <a:buNone/>
              <a:defRPr sz="2000"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smtClean="0"/>
              <a:t>Textmasterformat bearbeiten</a:t>
            </a:r>
          </a:p>
        </p:txBody>
      </p:sp>
    </p:spTree>
  </p:cSld>
  <p:clrMapOvr>
    <a:masterClrMapping/>
  </p:clrMapOvr>
  <p:transition>
    <p:pull dir="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DURA Green Title 2">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2" cstate="print"/>
          <a:srcRect/>
          <a:stretch>
            <a:fillRect/>
          </a:stretch>
        </p:blipFill>
        <p:spPr bwMode="auto">
          <a:xfrm>
            <a:off x="0" y="0"/>
            <a:ext cx="9601200" cy="7315200"/>
          </a:xfrm>
          <a:prstGeom prst="rect">
            <a:avLst/>
          </a:prstGeom>
          <a:noFill/>
          <a:ln w="9525">
            <a:noFill/>
            <a:miter lim="800000"/>
            <a:headEnd/>
            <a:tailEnd/>
          </a:ln>
          <a:effectLst/>
        </p:spPr>
      </p:pic>
      <p:sp>
        <p:nvSpPr>
          <p:cNvPr id="5" name="Rectangle 7"/>
          <p:cNvSpPr/>
          <p:nvPr/>
        </p:nvSpPr>
        <p:spPr>
          <a:xfrm>
            <a:off x="390525" y="6378575"/>
            <a:ext cx="3249613" cy="6143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81602" tIns="40800" rIns="81602" bIns="40800" anchor="ctr"/>
          <a:lstStyle/>
          <a:p>
            <a:pPr>
              <a:defRPr/>
            </a:pPr>
            <a:r>
              <a:rPr lang="en-US" sz="1500" b="0" dirty="0">
                <a:solidFill>
                  <a:srgbClr val="000000">
                    <a:lumMod val="65000"/>
                    <a:lumOff val="35000"/>
                  </a:srgbClr>
                </a:solidFill>
              </a:rPr>
              <a:t>Innovation driven by inspiration.™</a:t>
            </a:r>
            <a:endParaRPr lang="en-US" sz="1500" b="0" baseline="30000" dirty="0">
              <a:solidFill>
                <a:srgbClr val="000000">
                  <a:lumMod val="65000"/>
                  <a:lumOff val="35000"/>
                </a:srgbClr>
              </a:solidFill>
            </a:endParaRPr>
          </a:p>
        </p:txBody>
      </p:sp>
      <p:sp>
        <p:nvSpPr>
          <p:cNvPr id="6" name="Isosceles Triangle 9"/>
          <p:cNvSpPr/>
          <p:nvPr/>
        </p:nvSpPr>
        <p:spPr>
          <a:xfrm rot="5400000">
            <a:off x="492125" y="1949451"/>
            <a:ext cx="153987" cy="131762"/>
          </a:xfrm>
          <a:prstGeom prst="triangle">
            <a:avLst/>
          </a:prstGeom>
          <a:solidFill>
            <a:srgbClr val="FAB720"/>
          </a:solidFill>
          <a:ln>
            <a:solidFill>
              <a:srgbClr val="FAB720"/>
            </a:solidFill>
          </a:ln>
        </p:spPr>
        <p:style>
          <a:lnRef idx="1">
            <a:schemeClr val="accent1"/>
          </a:lnRef>
          <a:fillRef idx="3">
            <a:schemeClr val="accent1"/>
          </a:fillRef>
          <a:effectRef idx="2">
            <a:schemeClr val="accent1"/>
          </a:effectRef>
          <a:fontRef idx="minor">
            <a:schemeClr val="lt1"/>
          </a:fontRef>
        </p:style>
        <p:txBody>
          <a:bodyPr lIns="80704" tIns="40352" rIns="80704" bIns="40352" anchor="ctr"/>
          <a:lstStyle/>
          <a:p>
            <a:pPr algn="ctr">
              <a:defRPr/>
            </a:pPr>
            <a:endParaRPr lang="en-US" sz="1100" dirty="0">
              <a:solidFill>
                <a:srgbClr val="FFFFFF"/>
              </a:solidFill>
            </a:endParaRPr>
          </a:p>
        </p:txBody>
      </p:sp>
      <p:pic>
        <p:nvPicPr>
          <p:cNvPr id="7" name="Picture 4"/>
          <p:cNvPicPr>
            <a:picLocks noChangeAspect="1" noChangeArrowheads="1"/>
          </p:cNvPicPr>
          <p:nvPr/>
        </p:nvPicPr>
        <p:blipFill>
          <a:blip r:embed="rId3" cstate="print"/>
          <a:srcRect b="32304"/>
          <a:stretch>
            <a:fillRect/>
          </a:stretch>
        </p:blipFill>
        <p:spPr bwMode="auto">
          <a:xfrm>
            <a:off x="7053263" y="355600"/>
            <a:ext cx="2363787" cy="554038"/>
          </a:xfrm>
          <a:prstGeom prst="rect">
            <a:avLst/>
          </a:prstGeom>
          <a:noFill/>
          <a:ln w="9525">
            <a:noFill/>
            <a:miter lim="800000"/>
            <a:headEnd/>
            <a:tailEnd/>
          </a:ln>
        </p:spPr>
      </p:pic>
      <p:sp>
        <p:nvSpPr>
          <p:cNvPr id="2" name="Title 1"/>
          <p:cNvSpPr>
            <a:spLocks noGrp="1"/>
          </p:cNvSpPr>
          <p:nvPr>
            <p:ph type="title"/>
          </p:nvPr>
        </p:nvSpPr>
        <p:spPr>
          <a:xfrm>
            <a:off x="638313" y="1596410"/>
            <a:ext cx="8724052" cy="701675"/>
          </a:xfrm>
        </p:spPr>
        <p:txBody>
          <a:bodyPr anchor="b"/>
          <a:lstStyle>
            <a:lvl1pPr>
              <a:defRPr sz="2900">
                <a:solidFill>
                  <a:srgbClr val="495348"/>
                </a:solidFill>
              </a:defRPr>
            </a:lvl1pPr>
          </a:lstStyle>
          <a:p>
            <a:r>
              <a:rPr lang="de-DE" smtClean="0"/>
              <a:t>Titelmasterformat durch Klicken bearbeiten</a:t>
            </a:r>
            <a:endParaRPr lang="en-US" dirty="0"/>
          </a:p>
        </p:txBody>
      </p:sp>
      <p:sp>
        <p:nvSpPr>
          <p:cNvPr id="15" name="Text Placeholder 14"/>
          <p:cNvSpPr>
            <a:spLocks noGrp="1"/>
          </p:cNvSpPr>
          <p:nvPr>
            <p:ph type="body" sz="quarter" idx="10"/>
          </p:nvPr>
        </p:nvSpPr>
        <p:spPr>
          <a:xfrm>
            <a:off x="635000" y="2257266"/>
            <a:ext cx="8741012" cy="469900"/>
          </a:xfrm>
          <a:prstGeom prst="rect">
            <a:avLst/>
          </a:prstGeom>
        </p:spPr>
        <p:txBody>
          <a:bodyPr lIns="80704" tIns="40352" rIns="80704" bIns="40352"/>
          <a:lstStyle>
            <a:lvl1pPr>
              <a:buNone/>
              <a:defRPr sz="1800" b="0">
                <a:solidFill>
                  <a:schemeClr val="tx1">
                    <a:lumMod val="65000"/>
                    <a:lumOff val="35000"/>
                  </a:schemeClr>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smtClean="0"/>
              <a:t>Textmasterformat bearbeiten</a:t>
            </a:r>
          </a:p>
        </p:txBody>
      </p:sp>
      <p:sp>
        <p:nvSpPr>
          <p:cNvPr id="8" name="Footer Placeholder 11"/>
          <p:cNvSpPr>
            <a:spLocks noGrp="1"/>
          </p:cNvSpPr>
          <p:nvPr>
            <p:ph type="ftr" sz="quarter" idx="11"/>
          </p:nvPr>
        </p:nvSpPr>
        <p:spPr>
          <a:xfrm>
            <a:off x="403225" y="7045325"/>
            <a:ext cx="6099175" cy="228600"/>
          </a:xfrm>
          <a:prstGeom prst="rect">
            <a:avLst/>
          </a:prstGeom>
        </p:spPr>
        <p:txBody>
          <a:bodyPr lIns="91416" tIns="45708" rIns="91416" bIns="45708"/>
          <a:lstStyle>
            <a:lvl1pPr>
              <a:defRPr sz="1000" b="0">
                <a:solidFill>
                  <a:srgbClr val="FFFFFF"/>
                </a:solidFill>
                <a:latin typeface="Arial" pitchFamily="34" charset="0"/>
              </a:defRPr>
            </a:lvl1pPr>
          </a:lstStyle>
          <a:p>
            <a:pPr>
              <a:defRPr/>
            </a:pPr>
            <a:r>
              <a:rPr lang="en-US"/>
              <a:t>Privileged and Confidential, DURA Automotive Systems LLC</a:t>
            </a:r>
          </a:p>
        </p:txBody>
      </p:sp>
    </p:spTree>
  </p:cSld>
  <p:clrMapOvr>
    <a:masterClrMapping/>
  </p:clrMapOvr>
  <p:transition>
    <p:pull dir="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DURAGreen Title Only">
    <p:spTree>
      <p:nvGrpSpPr>
        <p:cNvPr id="1" name=""/>
        <p:cNvGrpSpPr/>
        <p:nvPr/>
      </p:nvGrpSpPr>
      <p:grpSpPr>
        <a:xfrm>
          <a:off x="0" y="0"/>
          <a:ext cx="0" cy="0"/>
          <a:chOff x="0" y="0"/>
          <a:chExt cx="0" cy="0"/>
        </a:xfrm>
      </p:grpSpPr>
      <p:pic>
        <p:nvPicPr>
          <p:cNvPr id="3" name="Picture 5"/>
          <p:cNvPicPr>
            <a:picLocks noChangeAspect="1" noChangeArrowheads="1"/>
          </p:cNvPicPr>
          <p:nvPr/>
        </p:nvPicPr>
        <p:blipFill>
          <a:blip r:embed="rId2" cstate="print"/>
          <a:srcRect/>
          <a:stretch>
            <a:fillRect/>
          </a:stretch>
        </p:blipFill>
        <p:spPr bwMode="auto">
          <a:xfrm>
            <a:off x="0" y="0"/>
            <a:ext cx="9601200" cy="7315200"/>
          </a:xfrm>
          <a:prstGeom prst="rect">
            <a:avLst/>
          </a:prstGeom>
          <a:noFill/>
          <a:ln w="9525">
            <a:noFill/>
            <a:miter lim="800000"/>
            <a:headEnd/>
            <a:tailEnd/>
          </a:ln>
          <a:effectLst/>
        </p:spPr>
      </p:pic>
      <p:sp>
        <p:nvSpPr>
          <p:cNvPr id="4" name="Footer Placeholder 7"/>
          <p:cNvSpPr txBox="1">
            <a:spLocks/>
          </p:cNvSpPr>
          <p:nvPr/>
        </p:nvSpPr>
        <p:spPr>
          <a:xfrm>
            <a:off x="336550" y="6988175"/>
            <a:ext cx="3930650" cy="228600"/>
          </a:xfrm>
          <a:prstGeom prst="rect">
            <a:avLst/>
          </a:prstGeom>
        </p:spPr>
        <p:txBody>
          <a:bodyPr lIns="91416" tIns="45708" rIns="91416" bIns="45708"/>
          <a:lstStyle>
            <a:defPPr>
              <a:defRPr lang="en-US"/>
            </a:defPPr>
            <a:lvl1pPr algn="l" rtl="0" fontAlgn="base">
              <a:spcBef>
                <a:spcPct val="0"/>
              </a:spcBef>
              <a:spcAft>
                <a:spcPct val="0"/>
              </a:spcAft>
              <a:defRPr sz="1200" b="1" kern="1200">
                <a:solidFill>
                  <a:schemeClr val="tx1"/>
                </a:solidFill>
                <a:latin typeface="Arial" pitchFamily="34" charset="0"/>
                <a:ea typeface="ＭＳ Ｐゴシック" pitchFamily="34" charset="-128"/>
                <a:cs typeface="+mn-cs"/>
              </a:defRPr>
            </a:lvl1pPr>
            <a:lvl2pPr marL="452438" indent="1588" algn="l" rtl="0" fontAlgn="base">
              <a:spcBef>
                <a:spcPct val="0"/>
              </a:spcBef>
              <a:spcAft>
                <a:spcPct val="0"/>
              </a:spcAft>
              <a:defRPr sz="1200" b="1" kern="1200">
                <a:solidFill>
                  <a:schemeClr val="tx1"/>
                </a:solidFill>
                <a:latin typeface="Arial" pitchFamily="34" charset="0"/>
                <a:ea typeface="ＭＳ Ｐゴシック" pitchFamily="34" charset="-128"/>
                <a:cs typeface="+mn-cs"/>
              </a:defRPr>
            </a:lvl2pPr>
            <a:lvl3pPr marL="909638" indent="1588" algn="l" rtl="0" fontAlgn="base">
              <a:spcBef>
                <a:spcPct val="0"/>
              </a:spcBef>
              <a:spcAft>
                <a:spcPct val="0"/>
              </a:spcAft>
              <a:defRPr sz="1200" b="1" kern="1200">
                <a:solidFill>
                  <a:schemeClr val="tx1"/>
                </a:solidFill>
                <a:latin typeface="Arial" pitchFamily="34" charset="0"/>
                <a:ea typeface="ＭＳ Ｐゴシック" pitchFamily="34" charset="-128"/>
                <a:cs typeface="+mn-cs"/>
              </a:defRPr>
            </a:lvl3pPr>
            <a:lvl4pPr marL="1366838" indent="1588" algn="l" rtl="0" fontAlgn="base">
              <a:spcBef>
                <a:spcPct val="0"/>
              </a:spcBef>
              <a:spcAft>
                <a:spcPct val="0"/>
              </a:spcAft>
              <a:defRPr sz="1200" b="1" kern="1200">
                <a:solidFill>
                  <a:schemeClr val="tx1"/>
                </a:solidFill>
                <a:latin typeface="Arial" pitchFamily="34" charset="0"/>
                <a:ea typeface="ＭＳ Ｐゴシック" pitchFamily="34" charset="-128"/>
                <a:cs typeface="+mn-cs"/>
              </a:defRPr>
            </a:lvl4pPr>
            <a:lvl5pPr marL="1824038" indent="1588" algn="l" rtl="0" fontAlgn="base">
              <a:spcBef>
                <a:spcPct val="0"/>
              </a:spcBef>
              <a:spcAft>
                <a:spcPct val="0"/>
              </a:spcAft>
              <a:defRPr sz="1200" b="1" kern="1200">
                <a:solidFill>
                  <a:schemeClr val="tx1"/>
                </a:solidFill>
                <a:latin typeface="Arial" pitchFamily="34" charset="0"/>
                <a:ea typeface="ＭＳ Ｐゴシック" pitchFamily="34" charset="-128"/>
                <a:cs typeface="+mn-cs"/>
              </a:defRPr>
            </a:lvl5pPr>
            <a:lvl6pPr marL="2286000" algn="l" defTabSz="914400" rtl="0" eaLnBrk="1" latinLnBrk="0" hangingPunct="1">
              <a:defRPr sz="1200" b="1" kern="1200">
                <a:solidFill>
                  <a:schemeClr val="tx1"/>
                </a:solidFill>
                <a:latin typeface="Arial" pitchFamily="34" charset="0"/>
                <a:ea typeface="ＭＳ Ｐゴシック" pitchFamily="34" charset="-128"/>
                <a:cs typeface="+mn-cs"/>
              </a:defRPr>
            </a:lvl6pPr>
            <a:lvl7pPr marL="2743200" algn="l" defTabSz="914400" rtl="0" eaLnBrk="1" latinLnBrk="0" hangingPunct="1">
              <a:defRPr sz="1200" b="1" kern="1200">
                <a:solidFill>
                  <a:schemeClr val="tx1"/>
                </a:solidFill>
                <a:latin typeface="Arial" pitchFamily="34" charset="0"/>
                <a:ea typeface="ＭＳ Ｐゴシック" pitchFamily="34" charset="-128"/>
                <a:cs typeface="+mn-cs"/>
              </a:defRPr>
            </a:lvl7pPr>
            <a:lvl8pPr marL="3200400" algn="l" defTabSz="914400" rtl="0" eaLnBrk="1" latinLnBrk="0" hangingPunct="1">
              <a:defRPr sz="1200" b="1" kern="1200">
                <a:solidFill>
                  <a:schemeClr val="tx1"/>
                </a:solidFill>
                <a:latin typeface="Arial" pitchFamily="34" charset="0"/>
                <a:ea typeface="ＭＳ Ｐゴシック" pitchFamily="34" charset="-128"/>
                <a:cs typeface="+mn-cs"/>
              </a:defRPr>
            </a:lvl8pPr>
            <a:lvl9pPr marL="3657600" algn="l" defTabSz="914400" rtl="0" eaLnBrk="1" latinLnBrk="0" hangingPunct="1">
              <a:defRPr sz="1200" b="1" kern="1200">
                <a:solidFill>
                  <a:schemeClr val="tx1"/>
                </a:solidFill>
                <a:latin typeface="Arial" pitchFamily="34" charset="0"/>
                <a:ea typeface="ＭＳ Ｐゴシック" pitchFamily="34" charset="-128"/>
                <a:cs typeface="+mn-cs"/>
              </a:defRPr>
            </a:lvl9pPr>
          </a:lstStyle>
          <a:p>
            <a:pPr>
              <a:defRPr/>
            </a:pPr>
            <a:r>
              <a:rPr lang="en-US" sz="800" b="0" dirty="0" smtClean="0">
                <a:solidFill>
                  <a:srgbClr val="808080">
                    <a:lumMod val="75000"/>
                  </a:srgbClr>
                </a:solidFill>
              </a:rPr>
              <a:t>Privileged and Confidential, DURA Automotive Systems LLC</a:t>
            </a:r>
            <a:endParaRPr lang="en-US" sz="800" b="0" dirty="0">
              <a:solidFill>
                <a:srgbClr val="808080">
                  <a:lumMod val="75000"/>
                </a:srgbClr>
              </a:solidFill>
            </a:endParaRPr>
          </a:p>
        </p:txBody>
      </p:sp>
      <p:sp>
        <p:nvSpPr>
          <p:cNvPr id="5" name="Slide Number Placeholder 8"/>
          <p:cNvSpPr txBox="1">
            <a:spLocks/>
          </p:cNvSpPr>
          <p:nvPr/>
        </p:nvSpPr>
        <p:spPr>
          <a:xfrm>
            <a:off x="4800600" y="6978650"/>
            <a:ext cx="457200" cy="238125"/>
          </a:xfrm>
          <a:prstGeom prst="rect">
            <a:avLst/>
          </a:prstGeom>
        </p:spPr>
        <p:txBody>
          <a:bodyPr lIns="91416" tIns="45708" rIns="91416" bIns="45708"/>
          <a:lstStyle>
            <a:defPPr>
              <a:defRPr lang="en-US"/>
            </a:defPPr>
            <a:lvl1pPr algn="l" rtl="0" fontAlgn="base">
              <a:spcBef>
                <a:spcPct val="0"/>
              </a:spcBef>
              <a:spcAft>
                <a:spcPct val="0"/>
              </a:spcAft>
              <a:defRPr sz="1200" b="1" kern="1200">
                <a:solidFill>
                  <a:schemeClr val="tx1"/>
                </a:solidFill>
                <a:latin typeface="Arial" pitchFamily="34" charset="0"/>
                <a:ea typeface="ＭＳ Ｐゴシック" pitchFamily="34" charset="-128"/>
                <a:cs typeface="+mn-cs"/>
              </a:defRPr>
            </a:lvl1pPr>
            <a:lvl2pPr marL="452438" indent="1588" algn="l" rtl="0" fontAlgn="base">
              <a:spcBef>
                <a:spcPct val="0"/>
              </a:spcBef>
              <a:spcAft>
                <a:spcPct val="0"/>
              </a:spcAft>
              <a:defRPr sz="1200" b="1" kern="1200">
                <a:solidFill>
                  <a:schemeClr val="tx1"/>
                </a:solidFill>
                <a:latin typeface="Arial" pitchFamily="34" charset="0"/>
                <a:ea typeface="ＭＳ Ｐゴシック" pitchFamily="34" charset="-128"/>
                <a:cs typeface="+mn-cs"/>
              </a:defRPr>
            </a:lvl2pPr>
            <a:lvl3pPr marL="909638" indent="1588" algn="l" rtl="0" fontAlgn="base">
              <a:spcBef>
                <a:spcPct val="0"/>
              </a:spcBef>
              <a:spcAft>
                <a:spcPct val="0"/>
              </a:spcAft>
              <a:defRPr sz="1200" b="1" kern="1200">
                <a:solidFill>
                  <a:schemeClr val="tx1"/>
                </a:solidFill>
                <a:latin typeface="Arial" pitchFamily="34" charset="0"/>
                <a:ea typeface="ＭＳ Ｐゴシック" pitchFamily="34" charset="-128"/>
                <a:cs typeface="+mn-cs"/>
              </a:defRPr>
            </a:lvl3pPr>
            <a:lvl4pPr marL="1366838" indent="1588" algn="l" rtl="0" fontAlgn="base">
              <a:spcBef>
                <a:spcPct val="0"/>
              </a:spcBef>
              <a:spcAft>
                <a:spcPct val="0"/>
              </a:spcAft>
              <a:defRPr sz="1200" b="1" kern="1200">
                <a:solidFill>
                  <a:schemeClr val="tx1"/>
                </a:solidFill>
                <a:latin typeface="Arial" pitchFamily="34" charset="0"/>
                <a:ea typeface="ＭＳ Ｐゴシック" pitchFamily="34" charset="-128"/>
                <a:cs typeface="+mn-cs"/>
              </a:defRPr>
            </a:lvl4pPr>
            <a:lvl5pPr marL="1824038" indent="1588" algn="l" rtl="0" fontAlgn="base">
              <a:spcBef>
                <a:spcPct val="0"/>
              </a:spcBef>
              <a:spcAft>
                <a:spcPct val="0"/>
              </a:spcAft>
              <a:defRPr sz="1200" b="1" kern="1200">
                <a:solidFill>
                  <a:schemeClr val="tx1"/>
                </a:solidFill>
                <a:latin typeface="Arial" pitchFamily="34" charset="0"/>
                <a:ea typeface="ＭＳ Ｐゴシック" pitchFamily="34" charset="-128"/>
                <a:cs typeface="+mn-cs"/>
              </a:defRPr>
            </a:lvl5pPr>
            <a:lvl6pPr marL="2286000" algn="l" defTabSz="914400" rtl="0" eaLnBrk="1" latinLnBrk="0" hangingPunct="1">
              <a:defRPr sz="1200" b="1" kern="1200">
                <a:solidFill>
                  <a:schemeClr val="tx1"/>
                </a:solidFill>
                <a:latin typeface="Arial" pitchFamily="34" charset="0"/>
                <a:ea typeface="ＭＳ Ｐゴシック" pitchFamily="34" charset="-128"/>
                <a:cs typeface="+mn-cs"/>
              </a:defRPr>
            </a:lvl6pPr>
            <a:lvl7pPr marL="2743200" algn="l" defTabSz="914400" rtl="0" eaLnBrk="1" latinLnBrk="0" hangingPunct="1">
              <a:defRPr sz="1200" b="1" kern="1200">
                <a:solidFill>
                  <a:schemeClr val="tx1"/>
                </a:solidFill>
                <a:latin typeface="Arial" pitchFamily="34" charset="0"/>
                <a:ea typeface="ＭＳ Ｐゴシック" pitchFamily="34" charset="-128"/>
                <a:cs typeface="+mn-cs"/>
              </a:defRPr>
            </a:lvl7pPr>
            <a:lvl8pPr marL="3200400" algn="l" defTabSz="914400" rtl="0" eaLnBrk="1" latinLnBrk="0" hangingPunct="1">
              <a:defRPr sz="1200" b="1" kern="1200">
                <a:solidFill>
                  <a:schemeClr val="tx1"/>
                </a:solidFill>
                <a:latin typeface="Arial" pitchFamily="34" charset="0"/>
                <a:ea typeface="ＭＳ Ｐゴシック" pitchFamily="34" charset="-128"/>
                <a:cs typeface="+mn-cs"/>
              </a:defRPr>
            </a:lvl8pPr>
            <a:lvl9pPr marL="3657600" algn="l" defTabSz="914400" rtl="0" eaLnBrk="1" latinLnBrk="0" hangingPunct="1">
              <a:defRPr sz="1200" b="1" kern="1200">
                <a:solidFill>
                  <a:schemeClr val="tx1"/>
                </a:solidFill>
                <a:latin typeface="Arial" pitchFamily="34" charset="0"/>
                <a:ea typeface="ＭＳ Ｐゴシック" pitchFamily="34" charset="-128"/>
                <a:cs typeface="+mn-cs"/>
              </a:defRPr>
            </a:lvl9pPr>
          </a:lstStyle>
          <a:p>
            <a:pPr>
              <a:defRPr/>
            </a:pPr>
            <a:fld id="{B011DBFC-2491-4E8E-9FC1-97E4EED57BEB}" type="slidenum">
              <a:rPr lang="en-US" sz="800" b="0" smtClean="0">
                <a:solidFill>
                  <a:srgbClr val="808080">
                    <a:lumMod val="75000"/>
                  </a:srgbClr>
                </a:solidFill>
              </a:rPr>
              <a:pPr>
                <a:defRPr/>
              </a:pPr>
              <a:t>‹Nr.›</a:t>
            </a:fld>
            <a:endParaRPr lang="en-US" sz="800" b="0" dirty="0">
              <a:solidFill>
                <a:srgbClr val="808080">
                  <a:lumMod val="75000"/>
                </a:srgbClr>
              </a:solidFill>
            </a:endParaRPr>
          </a:p>
        </p:txBody>
      </p:sp>
      <p:pic>
        <p:nvPicPr>
          <p:cNvPr id="6" name="Picture 4"/>
          <p:cNvPicPr>
            <a:picLocks noChangeAspect="1" noChangeArrowheads="1"/>
          </p:cNvPicPr>
          <p:nvPr/>
        </p:nvPicPr>
        <p:blipFill>
          <a:blip r:embed="rId3" cstate="print"/>
          <a:srcRect b="32304"/>
          <a:stretch>
            <a:fillRect/>
          </a:stretch>
        </p:blipFill>
        <p:spPr bwMode="auto">
          <a:xfrm>
            <a:off x="7615238" y="166688"/>
            <a:ext cx="1958975" cy="458787"/>
          </a:xfrm>
          <a:prstGeom prst="rect">
            <a:avLst/>
          </a:prstGeom>
          <a:noFill/>
          <a:ln w="9525">
            <a:noFill/>
            <a:miter lim="800000"/>
            <a:headEnd/>
            <a:tailEnd/>
          </a:ln>
        </p:spPr>
      </p:pic>
      <p:sp>
        <p:nvSpPr>
          <p:cNvPr id="16" name="Rectangle 2"/>
          <p:cNvSpPr>
            <a:spLocks noGrp="1" noChangeArrowheads="1"/>
          </p:cNvSpPr>
          <p:nvPr>
            <p:ph type="title"/>
          </p:nvPr>
        </p:nvSpPr>
        <p:spPr bwMode="auto">
          <a:xfrm>
            <a:off x="307030" y="67292"/>
            <a:ext cx="7417603" cy="710631"/>
          </a:xfrm>
          <a:prstGeom prst="rect">
            <a:avLst/>
          </a:prstGeom>
          <a:noFill/>
          <a:ln w="9525">
            <a:noFill/>
            <a:miter lim="800000"/>
            <a:headEnd/>
            <a:tailEnd/>
          </a:ln>
        </p:spPr>
        <p:txBody>
          <a:bodyPr/>
          <a:lstStyle>
            <a:lvl1pPr>
              <a:defRPr/>
            </a:lvl1pPr>
          </a:lstStyle>
          <a:p>
            <a:pPr lvl="0"/>
            <a:r>
              <a:rPr lang="de-DE" smtClean="0"/>
              <a:t>Titelmasterformat durch Klicken bearbeiten</a:t>
            </a:r>
            <a:endParaRPr lang="en-US" dirty="0" smtClean="0"/>
          </a:p>
        </p:txBody>
      </p:sp>
    </p:spTree>
  </p:cSld>
  <p:clrMapOvr>
    <a:masterClrMapping/>
  </p:clrMapOvr>
  <p:transition>
    <p:pull dir="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Datumsplatzhalter 2"/>
          <p:cNvSpPr>
            <a:spLocks noGrp="1"/>
          </p:cNvSpPr>
          <p:nvPr>
            <p:ph type="dt" sz="half" idx="10"/>
          </p:nvPr>
        </p:nvSpPr>
        <p:spPr>
          <a:xfrm>
            <a:off x="480060" y="6780107"/>
            <a:ext cx="2240280" cy="389467"/>
          </a:xfrm>
          <a:prstGeom prst="rect">
            <a:avLst/>
          </a:prstGeom>
        </p:spPr>
        <p:txBody>
          <a:bodyPr lIns="96661" tIns="48331" rIns="96661" bIns="48331"/>
          <a:lstStyle/>
          <a:p>
            <a:fld id="{DCBCE9D2-A770-40DD-A72A-A97FC9F26FD4}" type="datetime1">
              <a:rPr lang="de-DE" smtClean="0"/>
              <a:pPr/>
              <a:t>19.07.2014</a:t>
            </a:fld>
            <a:endParaRPr lang="de-DE"/>
          </a:p>
        </p:txBody>
      </p:sp>
      <p:sp>
        <p:nvSpPr>
          <p:cNvPr id="4" name="Fußzeilenplatzhalter 3"/>
          <p:cNvSpPr>
            <a:spLocks noGrp="1"/>
          </p:cNvSpPr>
          <p:nvPr>
            <p:ph type="ftr" sz="quarter" idx="11"/>
          </p:nvPr>
        </p:nvSpPr>
        <p:spPr>
          <a:xfrm>
            <a:off x="3280410" y="6780107"/>
            <a:ext cx="3040380" cy="389467"/>
          </a:xfrm>
          <a:prstGeom prst="rect">
            <a:avLst/>
          </a:prstGeom>
        </p:spPr>
        <p:txBody>
          <a:bodyPr lIns="96661" tIns="48331" rIns="96661" bIns="48331"/>
          <a:lstStyle/>
          <a:p>
            <a:endParaRPr lang="de-DE"/>
          </a:p>
        </p:txBody>
      </p:sp>
      <p:sp>
        <p:nvSpPr>
          <p:cNvPr id="5" name="Foliennummernplatzhalter 4"/>
          <p:cNvSpPr>
            <a:spLocks noGrp="1"/>
          </p:cNvSpPr>
          <p:nvPr>
            <p:ph type="sldNum" sz="quarter" idx="12"/>
          </p:nvPr>
        </p:nvSpPr>
        <p:spPr>
          <a:xfrm>
            <a:off x="6880860" y="6780107"/>
            <a:ext cx="2240280" cy="389467"/>
          </a:xfrm>
          <a:prstGeom prst="rect">
            <a:avLst/>
          </a:prstGeom>
        </p:spPr>
        <p:txBody>
          <a:bodyPr lIns="96661" tIns="48331" rIns="96661" bIns="48331"/>
          <a:lstStyle/>
          <a:p>
            <a:fld id="{040811C2-BD20-4209-BD05-AA797C50BEBD}" type="slidenum">
              <a:rPr lang="de-DE" smtClean="0"/>
              <a:pPr/>
              <a:t>‹Nr.›</a:t>
            </a:fld>
            <a:endParaRPr lang="de-D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cSld name="Leer">
    <p:spTree>
      <p:nvGrpSpPr>
        <p:cNvPr id="1" name=""/>
        <p:cNvGrpSpPr/>
        <p:nvPr/>
      </p:nvGrpSpPr>
      <p:grpSpPr>
        <a:xfrm>
          <a:off x="0" y="0"/>
          <a:ext cx="0" cy="0"/>
          <a:chOff x="0" y="0"/>
          <a:chExt cx="0" cy="0"/>
        </a:xfrm>
      </p:grpSpPr>
      <p:sp>
        <p:nvSpPr>
          <p:cNvPr id="2" name="Datumsplatzhalter 1"/>
          <p:cNvSpPr>
            <a:spLocks noGrp="1"/>
          </p:cNvSpPr>
          <p:nvPr>
            <p:ph type="dt" sz="half" idx="10"/>
          </p:nvPr>
        </p:nvSpPr>
        <p:spPr>
          <a:xfrm>
            <a:off x="480060" y="6780107"/>
            <a:ext cx="2240280" cy="389467"/>
          </a:xfrm>
          <a:prstGeom prst="rect">
            <a:avLst/>
          </a:prstGeom>
        </p:spPr>
        <p:txBody>
          <a:bodyPr lIns="96661" tIns="48331" rIns="96661" bIns="48331"/>
          <a:lstStyle/>
          <a:p>
            <a:fld id="{61925AC7-DCB2-4390-9C00-1391FB094C60}" type="datetime1">
              <a:rPr lang="de-DE" smtClean="0"/>
              <a:pPr/>
              <a:t>19.07.2014</a:t>
            </a:fld>
            <a:endParaRPr lang="de-DE"/>
          </a:p>
        </p:txBody>
      </p:sp>
      <p:sp>
        <p:nvSpPr>
          <p:cNvPr id="3" name="Fußzeilenplatzhalter 2"/>
          <p:cNvSpPr>
            <a:spLocks noGrp="1"/>
          </p:cNvSpPr>
          <p:nvPr>
            <p:ph type="ftr" sz="quarter" idx="11"/>
          </p:nvPr>
        </p:nvSpPr>
        <p:spPr>
          <a:xfrm>
            <a:off x="3280410" y="6780107"/>
            <a:ext cx="3040380" cy="389467"/>
          </a:xfrm>
          <a:prstGeom prst="rect">
            <a:avLst/>
          </a:prstGeom>
        </p:spPr>
        <p:txBody>
          <a:bodyPr lIns="96661" tIns="48331" rIns="96661" bIns="48331"/>
          <a:lstStyle/>
          <a:p>
            <a:endParaRPr lang="de-DE"/>
          </a:p>
        </p:txBody>
      </p:sp>
      <p:sp>
        <p:nvSpPr>
          <p:cNvPr id="4" name="Foliennummernplatzhalter 3"/>
          <p:cNvSpPr>
            <a:spLocks noGrp="1"/>
          </p:cNvSpPr>
          <p:nvPr>
            <p:ph type="sldNum" sz="quarter" idx="12"/>
          </p:nvPr>
        </p:nvSpPr>
        <p:spPr>
          <a:xfrm>
            <a:off x="6880860" y="6780107"/>
            <a:ext cx="2240280" cy="389467"/>
          </a:xfrm>
          <a:prstGeom prst="rect">
            <a:avLst/>
          </a:prstGeom>
        </p:spPr>
        <p:txBody>
          <a:bodyPr lIns="96661" tIns="48331" rIns="96661" bIns="48331"/>
          <a:lstStyle/>
          <a:p>
            <a:fld id="{040811C2-BD20-4209-BD05-AA797C50BEBD}" type="slidenum">
              <a:rPr lang="de-DE" smtClean="0"/>
              <a:pPr/>
              <a:t>‹Nr.›</a:t>
            </a:fld>
            <a:endParaRPr lang="de-DE"/>
          </a:p>
        </p:txBody>
      </p:sp>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3" Type="http://schemas.openxmlformats.org/officeDocument/2006/relationships/slideLayout" Target="../slideLayouts/slideLayout4.xml"/><Relationship Id="rId7" Type="http://schemas.openxmlformats.org/officeDocument/2006/relationships/slideLayout" Target="../slideLayouts/slideLayout8.xml"/><Relationship Id="rId12" Type="http://schemas.openxmlformats.org/officeDocument/2006/relationships/image" Target="../media/image8.jpeg"/><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theme" Target="../theme/theme2.xml"/><Relationship Id="rId5" Type="http://schemas.openxmlformats.org/officeDocument/2006/relationships/slideLayout" Target="../slideLayouts/slideLayout6.xml"/><Relationship Id="rId10" Type="http://schemas.openxmlformats.org/officeDocument/2006/relationships/slideLayout" Target="../slideLayouts/slideLayout11.xml"/><Relationship Id="rId4" Type="http://schemas.openxmlformats.org/officeDocument/2006/relationships/slideLayout" Target="../slideLayouts/slideLayout5.xml"/><Relationship Id="rId9"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28613" y="138113"/>
            <a:ext cx="7118350" cy="850900"/>
          </a:xfrm>
          <a:prstGeom prst="rect">
            <a:avLst/>
          </a:prstGeom>
          <a:noFill/>
          <a:ln w="9525">
            <a:noFill/>
            <a:miter lim="800000"/>
            <a:headEnd/>
            <a:tailEnd/>
          </a:ln>
        </p:spPr>
        <p:txBody>
          <a:bodyPr vert="horz" wrap="square" lIns="96505" tIns="48252" rIns="96505" bIns="48252" numCol="1" anchor="b" anchorCtr="0" compatLnSpc="1">
            <a:prstTxWarp prst="textNoShape">
              <a:avLst/>
            </a:prstTxWarp>
          </a:bodyPr>
          <a:lstStyle/>
          <a:p>
            <a:pPr lvl="0"/>
            <a:r>
              <a:rPr lang="en-US" altLang="en-US" smtClean="0"/>
              <a:t>Click to edit Master title style</a:t>
            </a:r>
          </a:p>
        </p:txBody>
      </p:sp>
    </p:spTree>
  </p:cSld>
  <p:clrMap bg1="lt1" tx1="dk1" bg2="lt2" tx2="dk2" accent1="accent1" accent2="accent2" accent3="accent3" accent4="accent4" accent5="accent5" accent6="accent6" hlink="hlink" folHlink="folHlink"/>
  <p:sldLayoutIdLst>
    <p:sldLayoutId id="2147488093" r:id="rId1"/>
  </p:sldLayoutIdLst>
  <p:transition spd="slow" advClick="0" advTm="7000">
    <p:fade/>
  </p:transition>
  <p:timing>
    <p:tnLst>
      <p:par>
        <p:cTn id="1" dur="indefinite" restart="never" nodeType="tmRoot"/>
      </p:par>
    </p:tnLst>
  </p:timing>
  <p:hf hdr="0" dt="0"/>
  <p:txStyles>
    <p:titleStyle>
      <a:lvl1pPr algn="l" defTabSz="958850" rtl="0" eaLnBrk="0" fontAlgn="base" hangingPunct="0">
        <a:spcBef>
          <a:spcPct val="0"/>
        </a:spcBef>
        <a:spcAft>
          <a:spcPct val="0"/>
        </a:spcAft>
        <a:defRPr sz="2400">
          <a:solidFill>
            <a:srgbClr val="595959"/>
          </a:solidFill>
          <a:latin typeface="+mj-lt"/>
          <a:ea typeface="ＭＳ Ｐゴシック"/>
          <a:cs typeface="+mj-cs"/>
        </a:defRPr>
      </a:lvl1pPr>
      <a:lvl2pPr algn="l" defTabSz="958850" rtl="0" eaLnBrk="0" fontAlgn="base" hangingPunct="0">
        <a:spcBef>
          <a:spcPct val="0"/>
        </a:spcBef>
        <a:spcAft>
          <a:spcPct val="0"/>
        </a:spcAft>
        <a:defRPr sz="2400">
          <a:solidFill>
            <a:srgbClr val="595959"/>
          </a:solidFill>
          <a:latin typeface="Arial" charset="0"/>
          <a:ea typeface="ＭＳ Ｐゴシック"/>
          <a:cs typeface="Arial" pitchFamily="34" charset="0"/>
        </a:defRPr>
      </a:lvl2pPr>
      <a:lvl3pPr algn="l" defTabSz="958850" rtl="0" eaLnBrk="0" fontAlgn="base" hangingPunct="0">
        <a:spcBef>
          <a:spcPct val="0"/>
        </a:spcBef>
        <a:spcAft>
          <a:spcPct val="0"/>
        </a:spcAft>
        <a:defRPr sz="2400">
          <a:solidFill>
            <a:srgbClr val="595959"/>
          </a:solidFill>
          <a:latin typeface="Arial" charset="0"/>
          <a:ea typeface="ＭＳ Ｐゴシック"/>
          <a:cs typeface="Arial" pitchFamily="34" charset="0"/>
        </a:defRPr>
      </a:lvl3pPr>
      <a:lvl4pPr algn="l" defTabSz="958850" rtl="0" eaLnBrk="0" fontAlgn="base" hangingPunct="0">
        <a:spcBef>
          <a:spcPct val="0"/>
        </a:spcBef>
        <a:spcAft>
          <a:spcPct val="0"/>
        </a:spcAft>
        <a:defRPr sz="2400">
          <a:solidFill>
            <a:srgbClr val="595959"/>
          </a:solidFill>
          <a:latin typeface="Arial" charset="0"/>
          <a:ea typeface="ＭＳ Ｐゴシック"/>
          <a:cs typeface="Arial" pitchFamily="34" charset="0"/>
        </a:defRPr>
      </a:lvl4pPr>
      <a:lvl5pPr algn="l" defTabSz="958850" rtl="0" eaLnBrk="0" fontAlgn="base" hangingPunct="0">
        <a:spcBef>
          <a:spcPct val="0"/>
        </a:spcBef>
        <a:spcAft>
          <a:spcPct val="0"/>
        </a:spcAft>
        <a:defRPr sz="2400">
          <a:solidFill>
            <a:srgbClr val="595959"/>
          </a:solidFill>
          <a:latin typeface="Arial" charset="0"/>
          <a:ea typeface="ＭＳ Ｐゴシック"/>
          <a:cs typeface="Arial" pitchFamily="34" charset="0"/>
        </a:defRPr>
      </a:lvl5pPr>
      <a:lvl6pPr marL="456712" algn="l" defTabSz="965752" rtl="0" eaLnBrk="1" fontAlgn="base" hangingPunct="1">
        <a:spcBef>
          <a:spcPct val="0"/>
        </a:spcBef>
        <a:spcAft>
          <a:spcPct val="0"/>
        </a:spcAft>
        <a:defRPr sz="2500" b="1">
          <a:solidFill>
            <a:srgbClr val="000099"/>
          </a:solidFill>
          <a:latin typeface="Times New Roman" pitchFamily="18" charset="0"/>
        </a:defRPr>
      </a:lvl6pPr>
      <a:lvl7pPr marL="913423" algn="l" defTabSz="965752" rtl="0" eaLnBrk="1" fontAlgn="base" hangingPunct="1">
        <a:spcBef>
          <a:spcPct val="0"/>
        </a:spcBef>
        <a:spcAft>
          <a:spcPct val="0"/>
        </a:spcAft>
        <a:defRPr sz="2500" b="1">
          <a:solidFill>
            <a:srgbClr val="000099"/>
          </a:solidFill>
          <a:latin typeface="Times New Roman" pitchFamily="18" charset="0"/>
        </a:defRPr>
      </a:lvl7pPr>
      <a:lvl8pPr marL="1370133" algn="l" defTabSz="965752" rtl="0" eaLnBrk="1" fontAlgn="base" hangingPunct="1">
        <a:spcBef>
          <a:spcPct val="0"/>
        </a:spcBef>
        <a:spcAft>
          <a:spcPct val="0"/>
        </a:spcAft>
        <a:defRPr sz="2500" b="1">
          <a:solidFill>
            <a:srgbClr val="000099"/>
          </a:solidFill>
          <a:latin typeface="Times New Roman" pitchFamily="18" charset="0"/>
        </a:defRPr>
      </a:lvl8pPr>
      <a:lvl9pPr marL="1826846" algn="l" defTabSz="965752" rtl="0" eaLnBrk="1" fontAlgn="base" hangingPunct="1">
        <a:spcBef>
          <a:spcPct val="0"/>
        </a:spcBef>
        <a:spcAft>
          <a:spcPct val="0"/>
        </a:spcAft>
        <a:defRPr sz="2500" b="1">
          <a:solidFill>
            <a:srgbClr val="000099"/>
          </a:solidFill>
          <a:latin typeface="Times New Roman" pitchFamily="18" charset="0"/>
        </a:defRPr>
      </a:lvl9pPr>
    </p:titleStyle>
    <p:bodyStyle>
      <a:lvl1pPr marL="227013" indent="-179388" algn="l" defTabSz="958850" rtl="0" eaLnBrk="0" fontAlgn="base" hangingPunct="0">
        <a:spcBef>
          <a:spcPts val="600"/>
        </a:spcBef>
        <a:spcAft>
          <a:spcPct val="0"/>
        </a:spcAft>
        <a:buChar char="•"/>
        <a:defRPr sz="1600" b="1">
          <a:solidFill>
            <a:srgbClr val="595959"/>
          </a:solidFill>
          <a:latin typeface="+mn-lt"/>
          <a:ea typeface="ＭＳ Ｐゴシック"/>
          <a:cs typeface="+mn-cs"/>
        </a:defRPr>
      </a:lvl1pPr>
      <a:lvl2pPr marL="560388" indent="-211138" algn="l" defTabSz="958850" rtl="0" eaLnBrk="0" fontAlgn="base" hangingPunct="0">
        <a:spcBef>
          <a:spcPts val="400"/>
        </a:spcBef>
        <a:spcAft>
          <a:spcPct val="0"/>
        </a:spcAft>
        <a:buChar char="–"/>
        <a:defRPr sz="1400">
          <a:solidFill>
            <a:srgbClr val="595959"/>
          </a:solidFill>
          <a:latin typeface="+mn-lt"/>
          <a:ea typeface="ＭＳ Ｐゴシック"/>
          <a:cs typeface="+mn-cs"/>
        </a:defRPr>
      </a:lvl2pPr>
      <a:lvl3pPr marL="906463" indent="-223838" algn="l" defTabSz="958850" rtl="0" eaLnBrk="0" fontAlgn="base" hangingPunct="0">
        <a:spcBef>
          <a:spcPts val="400"/>
        </a:spcBef>
        <a:spcAft>
          <a:spcPct val="0"/>
        </a:spcAft>
        <a:buChar char="•"/>
        <a:defRPr sz="1400">
          <a:solidFill>
            <a:srgbClr val="595959"/>
          </a:solidFill>
          <a:latin typeface="+mn-lt"/>
          <a:ea typeface="ＭＳ Ｐゴシック"/>
          <a:cs typeface="+mn-cs"/>
        </a:defRPr>
      </a:lvl3pPr>
      <a:lvl4pPr marL="1263650" indent="-234950" algn="l" defTabSz="958850" rtl="0" eaLnBrk="0" fontAlgn="base" hangingPunct="0">
        <a:spcBef>
          <a:spcPts val="400"/>
        </a:spcBef>
        <a:spcAft>
          <a:spcPct val="0"/>
        </a:spcAft>
        <a:buChar char="–"/>
        <a:defRPr sz="1400">
          <a:solidFill>
            <a:srgbClr val="595959"/>
          </a:solidFill>
          <a:latin typeface="+mn-lt"/>
          <a:ea typeface="ＭＳ Ｐゴシック"/>
          <a:cs typeface="+mn-cs"/>
        </a:defRPr>
      </a:lvl4pPr>
      <a:lvl5pPr marL="1619250" indent="-233363" algn="l" defTabSz="958850" rtl="0" eaLnBrk="0" fontAlgn="base" hangingPunct="0">
        <a:spcBef>
          <a:spcPts val="400"/>
        </a:spcBef>
        <a:spcAft>
          <a:spcPct val="0"/>
        </a:spcAft>
        <a:buChar char="»"/>
        <a:defRPr sz="1400">
          <a:solidFill>
            <a:srgbClr val="595959"/>
          </a:solidFill>
          <a:latin typeface="+mn-lt"/>
          <a:ea typeface="ＭＳ Ｐゴシック"/>
          <a:cs typeface="+mn-cs"/>
        </a:defRPr>
      </a:lvl5pPr>
      <a:lvl6pPr marL="2082168" indent="-241042" algn="l" defTabSz="965752" rtl="0" eaLnBrk="1" fontAlgn="base" hangingPunct="1">
        <a:spcBef>
          <a:spcPct val="90000"/>
        </a:spcBef>
        <a:spcAft>
          <a:spcPct val="0"/>
        </a:spcAft>
        <a:buChar char="»"/>
        <a:defRPr sz="1000">
          <a:solidFill>
            <a:schemeClr val="tx1"/>
          </a:solidFill>
          <a:latin typeface="+mn-lt"/>
        </a:defRPr>
      </a:lvl6pPr>
      <a:lvl7pPr marL="2538871" indent="-241042" algn="l" defTabSz="965752" rtl="0" eaLnBrk="1" fontAlgn="base" hangingPunct="1">
        <a:spcBef>
          <a:spcPct val="90000"/>
        </a:spcBef>
        <a:spcAft>
          <a:spcPct val="0"/>
        </a:spcAft>
        <a:buChar char="»"/>
        <a:defRPr sz="1000">
          <a:solidFill>
            <a:schemeClr val="tx1"/>
          </a:solidFill>
          <a:latin typeface="+mn-lt"/>
        </a:defRPr>
      </a:lvl7pPr>
      <a:lvl8pPr marL="2995582" indent="-241042" algn="l" defTabSz="965752" rtl="0" eaLnBrk="1" fontAlgn="base" hangingPunct="1">
        <a:spcBef>
          <a:spcPct val="90000"/>
        </a:spcBef>
        <a:spcAft>
          <a:spcPct val="0"/>
        </a:spcAft>
        <a:buChar char="»"/>
        <a:defRPr sz="1000">
          <a:solidFill>
            <a:schemeClr val="tx1"/>
          </a:solidFill>
          <a:latin typeface="+mn-lt"/>
        </a:defRPr>
      </a:lvl8pPr>
      <a:lvl9pPr marL="3452294" indent="-241042" algn="l" defTabSz="965752" rtl="0" eaLnBrk="1" fontAlgn="base" hangingPunct="1">
        <a:spcBef>
          <a:spcPct val="90000"/>
        </a:spcBef>
        <a:spcAft>
          <a:spcPct val="0"/>
        </a:spcAft>
        <a:buChar char="»"/>
        <a:defRPr sz="1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5" descr="DURA_inside_ppt.jpg                                            0061D7F6Macintosh HD                   C5396D03:"/>
          <p:cNvPicPr>
            <a:picLocks noChangeAspect="1" noChangeArrowheads="1"/>
          </p:cNvPicPr>
          <p:nvPr/>
        </p:nvPicPr>
        <p:blipFill>
          <a:blip r:embed="rId12" cstate="print"/>
          <a:srcRect/>
          <a:stretch>
            <a:fillRect/>
          </a:stretch>
        </p:blipFill>
        <p:spPr bwMode="auto">
          <a:xfrm>
            <a:off x="-3175" y="-3175"/>
            <a:ext cx="9604375" cy="7318375"/>
          </a:xfrm>
          <a:prstGeom prst="rect">
            <a:avLst/>
          </a:prstGeom>
          <a:noFill/>
          <a:ln w="9525">
            <a:noFill/>
            <a:miter lim="800000"/>
            <a:headEnd/>
            <a:tailEnd/>
          </a:ln>
        </p:spPr>
      </p:pic>
      <p:sp>
        <p:nvSpPr>
          <p:cNvPr id="1027" name="Rectangle 2"/>
          <p:cNvSpPr>
            <a:spLocks noGrp="1" noChangeArrowheads="1"/>
          </p:cNvSpPr>
          <p:nvPr>
            <p:ph type="title"/>
          </p:nvPr>
        </p:nvSpPr>
        <p:spPr bwMode="auto">
          <a:xfrm>
            <a:off x="306388" y="-1588"/>
            <a:ext cx="7756525" cy="850901"/>
          </a:xfrm>
          <a:prstGeom prst="rect">
            <a:avLst/>
          </a:prstGeom>
          <a:noFill/>
          <a:ln w="9525">
            <a:noFill/>
            <a:miter lim="800000"/>
            <a:headEnd/>
            <a:tailEnd/>
          </a:ln>
        </p:spPr>
        <p:txBody>
          <a:bodyPr vert="horz" wrap="square" lIns="96539" tIns="48269" rIns="96539" bIns="48269" numCol="1" anchor="ctr" anchorCtr="0" compatLnSpc="1">
            <a:prstTxWarp prst="textNoShape">
              <a:avLst/>
            </a:prstTxWarp>
          </a:bodyPr>
          <a:lstStyle/>
          <a:p>
            <a:pPr lvl="0"/>
            <a:r>
              <a:rPr lang="de-DE" altLang="de-DE" smtClean="0"/>
              <a:t>Titelmasterformat durch Klicken bearbeiten</a:t>
            </a:r>
            <a:endParaRPr lang="en-US" altLang="de-DE" smtClean="0"/>
          </a:p>
        </p:txBody>
      </p:sp>
      <p:sp>
        <p:nvSpPr>
          <p:cNvPr id="7" name="Footer Placeholder 7"/>
          <p:cNvSpPr txBox="1">
            <a:spLocks/>
          </p:cNvSpPr>
          <p:nvPr/>
        </p:nvSpPr>
        <p:spPr>
          <a:xfrm>
            <a:off x="336550" y="6988175"/>
            <a:ext cx="3930650" cy="228600"/>
          </a:xfrm>
          <a:prstGeom prst="rect">
            <a:avLst/>
          </a:prstGeom>
        </p:spPr>
        <p:txBody>
          <a:bodyPr lIns="91416" tIns="45708" rIns="91416" bIns="45708"/>
          <a:lstStyle>
            <a:defPPr>
              <a:defRPr lang="en-US"/>
            </a:defPPr>
            <a:lvl1pPr algn="l" rtl="0" fontAlgn="base">
              <a:spcBef>
                <a:spcPct val="0"/>
              </a:spcBef>
              <a:spcAft>
                <a:spcPct val="0"/>
              </a:spcAft>
              <a:defRPr sz="1200" b="1" kern="1200">
                <a:solidFill>
                  <a:schemeClr val="tx1"/>
                </a:solidFill>
                <a:latin typeface="Arial" pitchFamily="34" charset="0"/>
                <a:ea typeface="ＭＳ Ｐゴシック" pitchFamily="34" charset="-128"/>
                <a:cs typeface="+mn-cs"/>
              </a:defRPr>
            </a:lvl1pPr>
            <a:lvl2pPr marL="452438" indent="1588" algn="l" rtl="0" fontAlgn="base">
              <a:spcBef>
                <a:spcPct val="0"/>
              </a:spcBef>
              <a:spcAft>
                <a:spcPct val="0"/>
              </a:spcAft>
              <a:defRPr sz="1200" b="1" kern="1200">
                <a:solidFill>
                  <a:schemeClr val="tx1"/>
                </a:solidFill>
                <a:latin typeface="Arial" pitchFamily="34" charset="0"/>
                <a:ea typeface="ＭＳ Ｐゴシック" pitchFamily="34" charset="-128"/>
                <a:cs typeface="+mn-cs"/>
              </a:defRPr>
            </a:lvl2pPr>
            <a:lvl3pPr marL="909638" indent="1588" algn="l" rtl="0" fontAlgn="base">
              <a:spcBef>
                <a:spcPct val="0"/>
              </a:spcBef>
              <a:spcAft>
                <a:spcPct val="0"/>
              </a:spcAft>
              <a:defRPr sz="1200" b="1" kern="1200">
                <a:solidFill>
                  <a:schemeClr val="tx1"/>
                </a:solidFill>
                <a:latin typeface="Arial" pitchFamily="34" charset="0"/>
                <a:ea typeface="ＭＳ Ｐゴシック" pitchFamily="34" charset="-128"/>
                <a:cs typeface="+mn-cs"/>
              </a:defRPr>
            </a:lvl3pPr>
            <a:lvl4pPr marL="1366838" indent="1588" algn="l" rtl="0" fontAlgn="base">
              <a:spcBef>
                <a:spcPct val="0"/>
              </a:spcBef>
              <a:spcAft>
                <a:spcPct val="0"/>
              </a:spcAft>
              <a:defRPr sz="1200" b="1" kern="1200">
                <a:solidFill>
                  <a:schemeClr val="tx1"/>
                </a:solidFill>
                <a:latin typeface="Arial" pitchFamily="34" charset="0"/>
                <a:ea typeface="ＭＳ Ｐゴシック" pitchFamily="34" charset="-128"/>
                <a:cs typeface="+mn-cs"/>
              </a:defRPr>
            </a:lvl4pPr>
            <a:lvl5pPr marL="1824038" indent="1588" algn="l" rtl="0" fontAlgn="base">
              <a:spcBef>
                <a:spcPct val="0"/>
              </a:spcBef>
              <a:spcAft>
                <a:spcPct val="0"/>
              </a:spcAft>
              <a:defRPr sz="1200" b="1" kern="1200">
                <a:solidFill>
                  <a:schemeClr val="tx1"/>
                </a:solidFill>
                <a:latin typeface="Arial" pitchFamily="34" charset="0"/>
                <a:ea typeface="ＭＳ Ｐゴシック" pitchFamily="34" charset="-128"/>
                <a:cs typeface="+mn-cs"/>
              </a:defRPr>
            </a:lvl5pPr>
            <a:lvl6pPr marL="2286000" algn="l" defTabSz="914400" rtl="0" eaLnBrk="1" latinLnBrk="0" hangingPunct="1">
              <a:defRPr sz="1200" b="1" kern="1200">
                <a:solidFill>
                  <a:schemeClr val="tx1"/>
                </a:solidFill>
                <a:latin typeface="Arial" pitchFamily="34" charset="0"/>
                <a:ea typeface="ＭＳ Ｐゴシック" pitchFamily="34" charset="-128"/>
                <a:cs typeface="+mn-cs"/>
              </a:defRPr>
            </a:lvl6pPr>
            <a:lvl7pPr marL="2743200" algn="l" defTabSz="914400" rtl="0" eaLnBrk="1" latinLnBrk="0" hangingPunct="1">
              <a:defRPr sz="1200" b="1" kern="1200">
                <a:solidFill>
                  <a:schemeClr val="tx1"/>
                </a:solidFill>
                <a:latin typeface="Arial" pitchFamily="34" charset="0"/>
                <a:ea typeface="ＭＳ Ｐゴシック" pitchFamily="34" charset="-128"/>
                <a:cs typeface="+mn-cs"/>
              </a:defRPr>
            </a:lvl7pPr>
            <a:lvl8pPr marL="3200400" algn="l" defTabSz="914400" rtl="0" eaLnBrk="1" latinLnBrk="0" hangingPunct="1">
              <a:defRPr sz="1200" b="1" kern="1200">
                <a:solidFill>
                  <a:schemeClr val="tx1"/>
                </a:solidFill>
                <a:latin typeface="Arial" pitchFamily="34" charset="0"/>
                <a:ea typeface="ＭＳ Ｐゴシック" pitchFamily="34" charset="-128"/>
                <a:cs typeface="+mn-cs"/>
              </a:defRPr>
            </a:lvl8pPr>
            <a:lvl9pPr marL="3657600" algn="l" defTabSz="914400" rtl="0" eaLnBrk="1" latinLnBrk="0" hangingPunct="1">
              <a:defRPr sz="1200" b="1" kern="1200">
                <a:solidFill>
                  <a:schemeClr val="tx1"/>
                </a:solidFill>
                <a:latin typeface="Arial" pitchFamily="34" charset="0"/>
                <a:ea typeface="ＭＳ Ｐゴシック" pitchFamily="34" charset="-128"/>
                <a:cs typeface="+mn-cs"/>
              </a:defRPr>
            </a:lvl9pPr>
          </a:lstStyle>
          <a:p>
            <a:pPr>
              <a:defRPr/>
            </a:pPr>
            <a:r>
              <a:rPr lang="en-US" sz="800" b="0" dirty="0" smtClean="0">
                <a:solidFill>
                  <a:srgbClr val="808080">
                    <a:lumMod val="75000"/>
                  </a:srgbClr>
                </a:solidFill>
              </a:rPr>
              <a:t>Privileged and Confidential, DURA Automotive Systems LLC</a:t>
            </a:r>
            <a:endParaRPr lang="en-US" sz="800" b="0" dirty="0">
              <a:solidFill>
                <a:srgbClr val="808080">
                  <a:lumMod val="75000"/>
                </a:srgbClr>
              </a:solidFill>
            </a:endParaRPr>
          </a:p>
        </p:txBody>
      </p:sp>
      <p:sp>
        <p:nvSpPr>
          <p:cNvPr id="9" name="Slide Number Placeholder 8"/>
          <p:cNvSpPr txBox="1">
            <a:spLocks/>
          </p:cNvSpPr>
          <p:nvPr/>
        </p:nvSpPr>
        <p:spPr>
          <a:xfrm>
            <a:off x="4800600" y="6978650"/>
            <a:ext cx="457200" cy="238125"/>
          </a:xfrm>
          <a:prstGeom prst="rect">
            <a:avLst/>
          </a:prstGeom>
        </p:spPr>
        <p:txBody>
          <a:bodyPr lIns="91416" tIns="45708" rIns="91416" bIns="45708"/>
          <a:lstStyle>
            <a:defPPr>
              <a:defRPr lang="en-US"/>
            </a:defPPr>
            <a:lvl1pPr algn="l" rtl="0" fontAlgn="base">
              <a:spcBef>
                <a:spcPct val="0"/>
              </a:spcBef>
              <a:spcAft>
                <a:spcPct val="0"/>
              </a:spcAft>
              <a:defRPr sz="1200" b="1" kern="1200">
                <a:solidFill>
                  <a:schemeClr val="tx1"/>
                </a:solidFill>
                <a:latin typeface="Arial" pitchFamily="34" charset="0"/>
                <a:ea typeface="ＭＳ Ｐゴシック" pitchFamily="34" charset="-128"/>
                <a:cs typeface="+mn-cs"/>
              </a:defRPr>
            </a:lvl1pPr>
            <a:lvl2pPr marL="452438" indent="1588" algn="l" rtl="0" fontAlgn="base">
              <a:spcBef>
                <a:spcPct val="0"/>
              </a:spcBef>
              <a:spcAft>
                <a:spcPct val="0"/>
              </a:spcAft>
              <a:defRPr sz="1200" b="1" kern="1200">
                <a:solidFill>
                  <a:schemeClr val="tx1"/>
                </a:solidFill>
                <a:latin typeface="Arial" pitchFamily="34" charset="0"/>
                <a:ea typeface="ＭＳ Ｐゴシック" pitchFamily="34" charset="-128"/>
                <a:cs typeface="+mn-cs"/>
              </a:defRPr>
            </a:lvl2pPr>
            <a:lvl3pPr marL="909638" indent="1588" algn="l" rtl="0" fontAlgn="base">
              <a:spcBef>
                <a:spcPct val="0"/>
              </a:spcBef>
              <a:spcAft>
                <a:spcPct val="0"/>
              </a:spcAft>
              <a:defRPr sz="1200" b="1" kern="1200">
                <a:solidFill>
                  <a:schemeClr val="tx1"/>
                </a:solidFill>
                <a:latin typeface="Arial" pitchFamily="34" charset="0"/>
                <a:ea typeface="ＭＳ Ｐゴシック" pitchFamily="34" charset="-128"/>
                <a:cs typeface="+mn-cs"/>
              </a:defRPr>
            </a:lvl3pPr>
            <a:lvl4pPr marL="1366838" indent="1588" algn="l" rtl="0" fontAlgn="base">
              <a:spcBef>
                <a:spcPct val="0"/>
              </a:spcBef>
              <a:spcAft>
                <a:spcPct val="0"/>
              </a:spcAft>
              <a:defRPr sz="1200" b="1" kern="1200">
                <a:solidFill>
                  <a:schemeClr val="tx1"/>
                </a:solidFill>
                <a:latin typeface="Arial" pitchFamily="34" charset="0"/>
                <a:ea typeface="ＭＳ Ｐゴシック" pitchFamily="34" charset="-128"/>
                <a:cs typeface="+mn-cs"/>
              </a:defRPr>
            </a:lvl4pPr>
            <a:lvl5pPr marL="1824038" indent="1588" algn="l" rtl="0" fontAlgn="base">
              <a:spcBef>
                <a:spcPct val="0"/>
              </a:spcBef>
              <a:spcAft>
                <a:spcPct val="0"/>
              </a:spcAft>
              <a:defRPr sz="1200" b="1" kern="1200">
                <a:solidFill>
                  <a:schemeClr val="tx1"/>
                </a:solidFill>
                <a:latin typeface="Arial" pitchFamily="34" charset="0"/>
                <a:ea typeface="ＭＳ Ｐゴシック" pitchFamily="34" charset="-128"/>
                <a:cs typeface="+mn-cs"/>
              </a:defRPr>
            </a:lvl5pPr>
            <a:lvl6pPr marL="2286000" algn="l" defTabSz="914400" rtl="0" eaLnBrk="1" latinLnBrk="0" hangingPunct="1">
              <a:defRPr sz="1200" b="1" kern="1200">
                <a:solidFill>
                  <a:schemeClr val="tx1"/>
                </a:solidFill>
                <a:latin typeface="Arial" pitchFamily="34" charset="0"/>
                <a:ea typeface="ＭＳ Ｐゴシック" pitchFamily="34" charset="-128"/>
                <a:cs typeface="+mn-cs"/>
              </a:defRPr>
            </a:lvl6pPr>
            <a:lvl7pPr marL="2743200" algn="l" defTabSz="914400" rtl="0" eaLnBrk="1" latinLnBrk="0" hangingPunct="1">
              <a:defRPr sz="1200" b="1" kern="1200">
                <a:solidFill>
                  <a:schemeClr val="tx1"/>
                </a:solidFill>
                <a:latin typeface="Arial" pitchFamily="34" charset="0"/>
                <a:ea typeface="ＭＳ Ｐゴシック" pitchFamily="34" charset="-128"/>
                <a:cs typeface="+mn-cs"/>
              </a:defRPr>
            </a:lvl7pPr>
            <a:lvl8pPr marL="3200400" algn="l" defTabSz="914400" rtl="0" eaLnBrk="1" latinLnBrk="0" hangingPunct="1">
              <a:defRPr sz="1200" b="1" kern="1200">
                <a:solidFill>
                  <a:schemeClr val="tx1"/>
                </a:solidFill>
                <a:latin typeface="Arial" pitchFamily="34" charset="0"/>
                <a:ea typeface="ＭＳ Ｐゴシック" pitchFamily="34" charset="-128"/>
                <a:cs typeface="+mn-cs"/>
              </a:defRPr>
            </a:lvl8pPr>
            <a:lvl9pPr marL="3657600" algn="l" defTabSz="914400" rtl="0" eaLnBrk="1" latinLnBrk="0" hangingPunct="1">
              <a:defRPr sz="1200" b="1" kern="1200">
                <a:solidFill>
                  <a:schemeClr val="tx1"/>
                </a:solidFill>
                <a:latin typeface="Arial" pitchFamily="34" charset="0"/>
                <a:ea typeface="ＭＳ Ｐゴシック" pitchFamily="34" charset="-128"/>
                <a:cs typeface="+mn-cs"/>
              </a:defRPr>
            </a:lvl9pPr>
          </a:lstStyle>
          <a:p>
            <a:pPr>
              <a:defRPr/>
            </a:pPr>
            <a:fld id="{E18420B2-CDAA-4289-9C52-53E50ABF3D47}" type="slidenum">
              <a:rPr lang="en-US" sz="800" b="0" smtClean="0">
                <a:solidFill>
                  <a:srgbClr val="808080">
                    <a:lumMod val="75000"/>
                  </a:srgbClr>
                </a:solidFill>
              </a:rPr>
              <a:pPr>
                <a:defRPr/>
              </a:pPr>
              <a:t>‹Nr.›</a:t>
            </a:fld>
            <a:endParaRPr lang="en-US" sz="800" b="0" dirty="0">
              <a:solidFill>
                <a:srgbClr val="808080">
                  <a:lumMod val="75000"/>
                </a:srgbClr>
              </a:solidFill>
            </a:endParaRPr>
          </a:p>
        </p:txBody>
      </p:sp>
    </p:spTree>
  </p:cSld>
  <p:clrMap bg1="lt1" tx1="dk1" bg2="lt2" tx2="dk2" accent1="accent1" accent2="accent2" accent3="accent3" accent4="accent4" accent5="accent5" accent6="accent6" hlink="hlink" folHlink="folHlink"/>
  <p:sldLayoutIdLst>
    <p:sldLayoutId id="2147488095" r:id="rId1"/>
    <p:sldLayoutId id="2147488096" r:id="rId2"/>
    <p:sldLayoutId id="2147488097" r:id="rId3"/>
    <p:sldLayoutId id="2147488098" r:id="rId4"/>
    <p:sldLayoutId id="2147488099" r:id="rId5"/>
    <p:sldLayoutId id="2147488100" r:id="rId6"/>
    <p:sldLayoutId id="2147488101" r:id="rId7"/>
    <p:sldLayoutId id="2147488102" r:id="rId8"/>
    <p:sldLayoutId id="2147488103" r:id="rId9"/>
    <p:sldLayoutId id="2147488104" r:id="rId10"/>
  </p:sldLayoutIdLst>
  <p:transition>
    <p:pull dir="ru"/>
  </p:transition>
  <p:timing>
    <p:tnLst>
      <p:par>
        <p:cTn id="1" dur="indefinite" restart="never" nodeType="tmRoot"/>
      </p:par>
    </p:tnLst>
  </p:timing>
  <p:hf hdr="0" dt="0"/>
  <p:txStyles>
    <p:titleStyle>
      <a:lvl1pPr algn="l" defTabSz="960438" rtl="0" eaLnBrk="0" fontAlgn="base" hangingPunct="0">
        <a:spcBef>
          <a:spcPct val="0"/>
        </a:spcBef>
        <a:spcAft>
          <a:spcPct val="0"/>
        </a:spcAft>
        <a:defRPr sz="2400">
          <a:solidFill>
            <a:srgbClr val="595959"/>
          </a:solidFill>
          <a:latin typeface="Arial"/>
          <a:ea typeface="+mj-ea"/>
          <a:cs typeface="Arial"/>
        </a:defRPr>
      </a:lvl1pPr>
      <a:lvl2pPr algn="l" defTabSz="960438" rtl="0" eaLnBrk="0" fontAlgn="base" hangingPunct="0">
        <a:spcBef>
          <a:spcPct val="0"/>
        </a:spcBef>
        <a:spcAft>
          <a:spcPct val="0"/>
        </a:spcAft>
        <a:defRPr sz="2400">
          <a:solidFill>
            <a:srgbClr val="595959"/>
          </a:solidFill>
          <a:latin typeface="Arial" charset="0"/>
          <a:ea typeface="ＭＳ Ｐゴシック" pitchFamily="96" charset="-128"/>
          <a:cs typeface="Arial" pitchFamily="34" charset="0"/>
        </a:defRPr>
      </a:lvl2pPr>
      <a:lvl3pPr algn="l" defTabSz="960438" rtl="0" eaLnBrk="0" fontAlgn="base" hangingPunct="0">
        <a:spcBef>
          <a:spcPct val="0"/>
        </a:spcBef>
        <a:spcAft>
          <a:spcPct val="0"/>
        </a:spcAft>
        <a:defRPr sz="2400">
          <a:solidFill>
            <a:srgbClr val="595959"/>
          </a:solidFill>
          <a:latin typeface="Arial" charset="0"/>
          <a:ea typeface="ＭＳ Ｐゴシック" pitchFamily="96" charset="-128"/>
          <a:cs typeface="Arial" pitchFamily="34" charset="0"/>
        </a:defRPr>
      </a:lvl3pPr>
      <a:lvl4pPr algn="l" defTabSz="960438" rtl="0" eaLnBrk="0" fontAlgn="base" hangingPunct="0">
        <a:spcBef>
          <a:spcPct val="0"/>
        </a:spcBef>
        <a:spcAft>
          <a:spcPct val="0"/>
        </a:spcAft>
        <a:defRPr sz="2400">
          <a:solidFill>
            <a:srgbClr val="595959"/>
          </a:solidFill>
          <a:latin typeface="Arial" charset="0"/>
          <a:ea typeface="ＭＳ Ｐゴシック" pitchFamily="96" charset="-128"/>
          <a:cs typeface="Arial" pitchFamily="34" charset="0"/>
        </a:defRPr>
      </a:lvl4pPr>
      <a:lvl5pPr algn="l" defTabSz="960438" rtl="0" eaLnBrk="0" fontAlgn="base" hangingPunct="0">
        <a:spcBef>
          <a:spcPct val="0"/>
        </a:spcBef>
        <a:spcAft>
          <a:spcPct val="0"/>
        </a:spcAft>
        <a:defRPr sz="2400">
          <a:solidFill>
            <a:srgbClr val="595959"/>
          </a:solidFill>
          <a:latin typeface="Arial" charset="0"/>
          <a:ea typeface="ＭＳ Ｐゴシック" pitchFamily="96" charset="-128"/>
          <a:cs typeface="Arial" pitchFamily="34" charset="0"/>
        </a:defRPr>
      </a:lvl5pPr>
      <a:lvl6pPr marL="456875" algn="l" defTabSz="966097" rtl="0" eaLnBrk="1" fontAlgn="base" hangingPunct="1">
        <a:spcBef>
          <a:spcPct val="0"/>
        </a:spcBef>
        <a:spcAft>
          <a:spcPct val="0"/>
        </a:spcAft>
        <a:defRPr sz="2500" b="1">
          <a:solidFill>
            <a:srgbClr val="000099"/>
          </a:solidFill>
          <a:latin typeface="Times New Roman" pitchFamily="18" charset="0"/>
        </a:defRPr>
      </a:lvl6pPr>
      <a:lvl7pPr marL="913749" algn="l" defTabSz="966097" rtl="0" eaLnBrk="1" fontAlgn="base" hangingPunct="1">
        <a:spcBef>
          <a:spcPct val="0"/>
        </a:spcBef>
        <a:spcAft>
          <a:spcPct val="0"/>
        </a:spcAft>
        <a:defRPr sz="2500" b="1">
          <a:solidFill>
            <a:srgbClr val="000099"/>
          </a:solidFill>
          <a:latin typeface="Times New Roman" pitchFamily="18" charset="0"/>
        </a:defRPr>
      </a:lvl7pPr>
      <a:lvl8pPr marL="1370622" algn="l" defTabSz="966097" rtl="0" eaLnBrk="1" fontAlgn="base" hangingPunct="1">
        <a:spcBef>
          <a:spcPct val="0"/>
        </a:spcBef>
        <a:spcAft>
          <a:spcPct val="0"/>
        </a:spcAft>
        <a:defRPr sz="2500" b="1">
          <a:solidFill>
            <a:srgbClr val="000099"/>
          </a:solidFill>
          <a:latin typeface="Times New Roman" pitchFamily="18" charset="0"/>
        </a:defRPr>
      </a:lvl8pPr>
      <a:lvl9pPr marL="1827498" algn="l" defTabSz="966097" rtl="0" eaLnBrk="1" fontAlgn="base" hangingPunct="1">
        <a:spcBef>
          <a:spcPct val="0"/>
        </a:spcBef>
        <a:spcAft>
          <a:spcPct val="0"/>
        </a:spcAft>
        <a:defRPr sz="2500" b="1">
          <a:solidFill>
            <a:srgbClr val="000099"/>
          </a:solidFill>
          <a:latin typeface="Times New Roman" pitchFamily="18" charset="0"/>
        </a:defRPr>
      </a:lvl9pPr>
    </p:titleStyle>
    <p:bodyStyle>
      <a:lvl1pPr marL="228600" indent="-180975" algn="l" defTabSz="960438" rtl="0" eaLnBrk="0" fontAlgn="base" hangingPunct="0">
        <a:spcBef>
          <a:spcPts val="600"/>
        </a:spcBef>
        <a:spcAft>
          <a:spcPct val="0"/>
        </a:spcAft>
        <a:buChar char="•"/>
        <a:defRPr sz="1600" b="1">
          <a:solidFill>
            <a:srgbClr val="595959"/>
          </a:solidFill>
          <a:latin typeface="Arial"/>
          <a:ea typeface="+mn-ea"/>
          <a:cs typeface="Arial"/>
        </a:defRPr>
      </a:lvl1pPr>
      <a:lvl2pPr marL="561975" indent="-212725" algn="l" defTabSz="960438" rtl="0" eaLnBrk="0" fontAlgn="base" hangingPunct="0">
        <a:spcBef>
          <a:spcPts val="400"/>
        </a:spcBef>
        <a:spcAft>
          <a:spcPct val="0"/>
        </a:spcAft>
        <a:buChar char="–"/>
        <a:defRPr sz="1400">
          <a:solidFill>
            <a:srgbClr val="595959"/>
          </a:solidFill>
          <a:latin typeface="Arial"/>
          <a:ea typeface="+mn-ea"/>
          <a:cs typeface="Arial"/>
        </a:defRPr>
      </a:lvl2pPr>
      <a:lvl3pPr marL="908050" indent="-225425" algn="l" defTabSz="960438" rtl="0" eaLnBrk="0" fontAlgn="base" hangingPunct="0">
        <a:spcBef>
          <a:spcPts val="400"/>
        </a:spcBef>
        <a:spcAft>
          <a:spcPct val="0"/>
        </a:spcAft>
        <a:buChar char="•"/>
        <a:defRPr sz="1400">
          <a:solidFill>
            <a:srgbClr val="595959"/>
          </a:solidFill>
          <a:latin typeface="Arial"/>
          <a:ea typeface="+mn-ea"/>
          <a:cs typeface="Arial"/>
        </a:defRPr>
      </a:lvl3pPr>
      <a:lvl4pPr marL="1265238" indent="-236538" algn="l" defTabSz="960438" rtl="0" eaLnBrk="0" fontAlgn="base" hangingPunct="0">
        <a:spcBef>
          <a:spcPts val="400"/>
        </a:spcBef>
        <a:spcAft>
          <a:spcPct val="0"/>
        </a:spcAft>
        <a:buChar char="–"/>
        <a:defRPr sz="1400">
          <a:solidFill>
            <a:srgbClr val="595959"/>
          </a:solidFill>
          <a:latin typeface="Arial"/>
          <a:ea typeface="+mn-ea"/>
          <a:cs typeface="Arial"/>
        </a:defRPr>
      </a:lvl4pPr>
      <a:lvl5pPr marL="1620838" indent="-234950" algn="l" defTabSz="960438" rtl="0" eaLnBrk="0" fontAlgn="base" hangingPunct="0">
        <a:spcBef>
          <a:spcPts val="400"/>
        </a:spcBef>
        <a:spcAft>
          <a:spcPct val="0"/>
        </a:spcAft>
        <a:buChar char="»"/>
        <a:defRPr sz="1400">
          <a:solidFill>
            <a:srgbClr val="595959"/>
          </a:solidFill>
          <a:latin typeface="Arial"/>
          <a:ea typeface="+mn-ea"/>
          <a:cs typeface="Arial"/>
        </a:defRPr>
      </a:lvl5pPr>
      <a:lvl6pPr marL="2082908" indent="-241129" algn="l" defTabSz="966097" rtl="0" eaLnBrk="1" fontAlgn="base" hangingPunct="1">
        <a:spcBef>
          <a:spcPct val="90000"/>
        </a:spcBef>
        <a:spcAft>
          <a:spcPct val="0"/>
        </a:spcAft>
        <a:buChar char="»"/>
        <a:defRPr sz="1000">
          <a:solidFill>
            <a:schemeClr val="tx1"/>
          </a:solidFill>
          <a:latin typeface="+mn-lt"/>
        </a:defRPr>
      </a:lvl6pPr>
      <a:lvl7pPr marL="2539776" indent="-241129" algn="l" defTabSz="966097" rtl="0" eaLnBrk="1" fontAlgn="base" hangingPunct="1">
        <a:spcBef>
          <a:spcPct val="90000"/>
        </a:spcBef>
        <a:spcAft>
          <a:spcPct val="0"/>
        </a:spcAft>
        <a:buChar char="»"/>
        <a:defRPr sz="1000">
          <a:solidFill>
            <a:schemeClr val="tx1"/>
          </a:solidFill>
          <a:latin typeface="+mn-lt"/>
        </a:defRPr>
      </a:lvl7pPr>
      <a:lvl8pPr marL="2996650" indent="-241129" algn="l" defTabSz="966097" rtl="0" eaLnBrk="1" fontAlgn="base" hangingPunct="1">
        <a:spcBef>
          <a:spcPct val="90000"/>
        </a:spcBef>
        <a:spcAft>
          <a:spcPct val="0"/>
        </a:spcAft>
        <a:buChar char="»"/>
        <a:defRPr sz="1000">
          <a:solidFill>
            <a:schemeClr val="tx1"/>
          </a:solidFill>
          <a:latin typeface="+mn-lt"/>
        </a:defRPr>
      </a:lvl8pPr>
      <a:lvl9pPr marL="3453525" indent="-241129" algn="l" defTabSz="966097" rtl="0" eaLnBrk="1" fontAlgn="base" hangingPunct="1">
        <a:spcBef>
          <a:spcPct val="90000"/>
        </a:spcBef>
        <a:spcAft>
          <a:spcPct val="0"/>
        </a:spcAft>
        <a:buChar char="»"/>
        <a:defRPr sz="1000">
          <a:solidFill>
            <a:schemeClr val="tx1"/>
          </a:solidFill>
          <a:latin typeface="+mn-lt"/>
        </a:defRPr>
      </a:lvl9pPr>
    </p:bodyStyle>
    <p:other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3" algn="l" defTabSz="914156" rtl="0" eaLnBrk="1" latinLnBrk="0" hangingPunct="1">
        <a:defRPr sz="1800" kern="1200">
          <a:solidFill>
            <a:schemeClr val="tx1"/>
          </a:solidFill>
          <a:latin typeface="+mn-lt"/>
          <a:ea typeface="+mn-ea"/>
          <a:cs typeface="+mn-cs"/>
        </a:defRPr>
      </a:lvl4pPr>
      <a:lvl5pPr marL="1828312" algn="l" defTabSz="914156" rtl="0" eaLnBrk="1" latinLnBrk="0" hangingPunct="1">
        <a:defRPr sz="1800" kern="1200">
          <a:solidFill>
            <a:schemeClr val="tx1"/>
          </a:solidFill>
          <a:latin typeface="+mn-lt"/>
          <a:ea typeface="+mn-ea"/>
          <a:cs typeface="+mn-cs"/>
        </a:defRPr>
      </a:lvl5pPr>
      <a:lvl6pPr marL="2285388" algn="l" defTabSz="914156" rtl="0" eaLnBrk="1" latinLnBrk="0" hangingPunct="1">
        <a:defRPr sz="1800" kern="1200">
          <a:solidFill>
            <a:schemeClr val="tx1"/>
          </a:solidFill>
          <a:latin typeface="+mn-lt"/>
          <a:ea typeface="+mn-ea"/>
          <a:cs typeface="+mn-cs"/>
        </a:defRPr>
      </a:lvl6pPr>
      <a:lvl7pPr marL="2742466" algn="l" defTabSz="914156" rtl="0" eaLnBrk="1" latinLnBrk="0" hangingPunct="1">
        <a:defRPr sz="1800" kern="1200">
          <a:solidFill>
            <a:schemeClr val="tx1"/>
          </a:solidFill>
          <a:latin typeface="+mn-lt"/>
          <a:ea typeface="+mn-ea"/>
          <a:cs typeface="+mn-cs"/>
        </a:defRPr>
      </a:lvl7pPr>
      <a:lvl8pPr marL="3199544" algn="l" defTabSz="914156" rtl="0" eaLnBrk="1" latinLnBrk="0" hangingPunct="1">
        <a:defRPr sz="1800" kern="1200">
          <a:solidFill>
            <a:schemeClr val="tx1"/>
          </a:solidFill>
          <a:latin typeface="+mn-lt"/>
          <a:ea typeface="+mn-ea"/>
          <a:cs typeface="+mn-cs"/>
        </a:defRPr>
      </a:lvl8pPr>
      <a:lvl9pPr marL="3656622" algn="l" defTabSz="914156"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8" Type="http://schemas.openxmlformats.org/officeDocument/2006/relationships/image" Target="../media/image21.jpeg"/><Relationship Id="rId3" Type="http://schemas.openxmlformats.org/officeDocument/2006/relationships/diagramLayout" Target="../diagrams/layout2.xml"/><Relationship Id="rId7" Type="http://schemas.openxmlformats.org/officeDocument/2006/relationships/image" Target="../media/image20.png"/><Relationship Id="rId2" Type="http://schemas.openxmlformats.org/officeDocument/2006/relationships/diagramData" Target="../diagrams/data2.xml"/><Relationship Id="rId1" Type="http://schemas.openxmlformats.org/officeDocument/2006/relationships/slideLayout" Target="../slideLayouts/slideLayout8.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e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8.xml"/><Relationship Id="rId4" Type="http://schemas.openxmlformats.org/officeDocument/2006/relationships/image" Target="../media/image31.jpe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jpe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jpeg"/><Relationship Id="rId1" Type="http://schemas.openxmlformats.org/officeDocument/2006/relationships/slideLayout" Target="../slideLayouts/slideLayout8.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jpe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8.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8.xml.rels><?xml version="1.0" encoding="UTF-8" standalone="yes"?>
<Relationships xmlns="http://schemas.openxmlformats.org/package/2006/relationships"><Relationship Id="rId8" Type="http://schemas.openxmlformats.org/officeDocument/2006/relationships/image" Target="../media/image51.jpeg"/><Relationship Id="rId3" Type="http://schemas.openxmlformats.org/officeDocument/2006/relationships/image" Target="../media/image46.jpeg"/><Relationship Id="rId7" Type="http://schemas.openxmlformats.org/officeDocument/2006/relationships/image" Target="../media/image50.jpeg"/><Relationship Id="rId2" Type="http://schemas.openxmlformats.org/officeDocument/2006/relationships/image" Target="../media/image45.jpeg"/><Relationship Id="rId1" Type="http://schemas.openxmlformats.org/officeDocument/2006/relationships/slideLayout" Target="../slideLayouts/slideLayout8.xml"/><Relationship Id="rId6" Type="http://schemas.openxmlformats.org/officeDocument/2006/relationships/image" Target="../media/image49.jpeg"/><Relationship Id="rId5" Type="http://schemas.openxmlformats.org/officeDocument/2006/relationships/image" Target="../media/image48.jpeg"/><Relationship Id="rId4" Type="http://schemas.openxmlformats.org/officeDocument/2006/relationships/image" Target="../media/image47.jpeg"/><Relationship Id="rId9" Type="http://schemas.openxmlformats.org/officeDocument/2006/relationships/image" Target="../media/image52.jpeg"/></Relationships>
</file>

<file path=ppt/slides/_rels/slide29.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50.jpeg"/><Relationship Id="rId1" Type="http://schemas.openxmlformats.org/officeDocument/2006/relationships/slideLayout" Target="../slideLayouts/slideLayout8.xml"/><Relationship Id="rId4" Type="http://schemas.openxmlformats.org/officeDocument/2006/relationships/image" Target="../media/image52.jpeg"/></Relationships>
</file>

<file path=ppt/slides/_rels/slide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png"/><Relationship Id="rId1" Type="http://schemas.openxmlformats.org/officeDocument/2006/relationships/slideLayout" Target="../slideLayouts/slideLayout10.xml"/><Relationship Id="rId4" Type="http://schemas.openxmlformats.org/officeDocument/2006/relationships/image" Target="../media/image16.jpeg"/></Relationships>
</file>

<file path=ppt/slides/_rels/slide30.xml.rels><?xml version="1.0" encoding="UTF-8" standalone="yes"?>
<Relationships xmlns="http://schemas.openxmlformats.org/package/2006/relationships"><Relationship Id="rId8" Type="http://schemas.openxmlformats.org/officeDocument/2006/relationships/image" Target="../media/image59.jpeg"/><Relationship Id="rId3" Type="http://schemas.openxmlformats.org/officeDocument/2006/relationships/image" Target="../media/image54.jpeg"/><Relationship Id="rId7" Type="http://schemas.openxmlformats.org/officeDocument/2006/relationships/image" Target="../media/image58.jpeg"/><Relationship Id="rId2" Type="http://schemas.openxmlformats.org/officeDocument/2006/relationships/image" Target="../media/image53.jpeg"/><Relationship Id="rId1" Type="http://schemas.openxmlformats.org/officeDocument/2006/relationships/slideLayout" Target="../slideLayouts/slideLayout8.xml"/><Relationship Id="rId6" Type="http://schemas.openxmlformats.org/officeDocument/2006/relationships/image" Target="../media/image57.jpeg"/><Relationship Id="rId5" Type="http://schemas.openxmlformats.org/officeDocument/2006/relationships/image" Target="../media/image56.jpeg"/><Relationship Id="rId4" Type="http://schemas.openxmlformats.org/officeDocument/2006/relationships/image" Target="../media/image55.jpeg"/><Relationship Id="rId9" Type="http://schemas.openxmlformats.org/officeDocument/2006/relationships/image" Target="../media/image60.jpeg"/></Relationships>
</file>

<file path=ppt/slides/_rels/slide31.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62.jpeg"/><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9"/>
          <p:cNvSpPr>
            <a:spLocks noGrp="1"/>
          </p:cNvSpPr>
          <p:nvPr>
            <p:ph type="title"/>
          </p:nvPr>
        </p:nvSpPr>
        <p:spPr>
          <a:xfrm>
            <a:off x="0" y="4919663"/>
            <a:ext cx="9601200" cy="1470025"/>
          </a:xfrm>
        </p:spPr>
        <p:txBody>
          <a:bodyPr lIns="182816" rIns="548445"/>
          <a:lstStyle/>
          <a:p>
            <a:pPr>
              <a:defRPr/>
            </a:pPr>
            <a:r>
              <a:rPr lang="en-US" dirty="0" smtClean="0"/>
              <a:t>Kolloquium 25.07.2014 – Benedikt Kaffanke</a:t>
            </a:r>
            <a:br>
              <a:rPr lang="en-US" dirty="0" smtClean="0"/>
            </a:br>
            <a:endParaRPr lang="en-US" dirty="0" smtClean="0"/>
          </a:p>
        </p:txBody>
      </p:sp>
    </p:spTree>
  </p:cSld>
  <p:clrMapOvr>
    <a:masterClrMapping/>
  </p:clrMapOvr>
  <p:transition spd="med">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1"/>
          <p:cNvSpPr>
            <a:spLocks noGrp="1"/>
          </p:cNvSpPr>
          <p:nvPr>
            <p:ph type="title"/>
          </p:nvPr>
        </p:nvSpPr>
        <p:spPr>
          <a:xfrm>
            <a:off x="293688" y="0"/>
            <a:ext cx="7756525" cy="798286"/>
          </a:xfrm>
        </p:spPr>
        <p:txBody>
          <a:bodyPr anchor="ctr"/>
          <a:lstStyle/>
          <a:p>
            <a:r>
              <a:rPr lang="de-DE" altLang="de-DE" dirty="0" smtClean="0">
                <a:latin typeface="Arial" charset="0"/>
                <a:cs typeface="Arial" charset="0"/>
              </a:rPr>
              <a:t>Prozesse im Fokus: Streckbiegen</a:t>
            </a:r>
          </a:p>
        </p:txBody>
      </p:sp>
      <p:grpSp>
        <p:nvGrpSpPr>
          <p:cNvPr id="2" name="Gruppieren 1"/>
          <p:cNvGrpSpPr/>
          <p:nvPr/>
        </p:nvGrpSpPr>
        <p:grpSpPr>
          <a:xfrm>
            <a:off x="1795270" y="1304365"/>
            <a:ext cx="5640953" cy="4588059"/>
            <a:chOff x="2790353" y="2178424"/>
            <a:chExt cx="5640953" cy="4588059"/>
          </a:xfrm>
        </p:grpSpPr>
        <p:sp>
          <p:nvSpPr>
            <p:cNvPr id="10" name="Inhaltsplatzhalter 2"/>
            <p:cNvSpPr txBox="1">
              <a:spLocks/>
            </p:cNvSpPr>
            <p:nvPr/>
          </p:nvSpPr>
          <p:spPr>
            <a:xfrm>
              <a:off x="2790353" y="2178424"/>
              <a:ext cx="5640953" cy="512247"/>
            </a:xfrm>
            <a:prstGeom prst="rect">
              <a:avLst/>
            </a:prstGeom>
          </p:spPr>
          <p:txBody>
            <a:bodyPr anchor="ctr"/>
            <a:lstStyle>
              <a:lvl1pPr marL="228600" indent="-180975" algn="l" defTabSz="960438" rtl="0" eaLnBrk="0" fontAlgn="base" hangingPunct="0">
                <a:spcBef>
                  <a:spcPts val="600"/>
                </a:spcBef>
                <a:spcAft>
                  <a:spcPct val="0"/>
                </a:spcAft>
                <a:buChar char="•"/>
                <a:defRPr sz="1600" b="1">
                  <a:solidFill>
                    <a:srgbClr val="595959"/>
                  </a:solidFill>
                  <a:latin typeface="Arial"/>
                  <a:ea typeface="+mn-ea"/>
                  <a:cs typeface="Arial"/>
                </a:defRPr>
              </a:lvl1pPr>
              <a:lvl2pPr marL="561975" indent="-212725" algn="l" defTabSz="960438" rtl="0" eaLnBrk="0" fontAlgn="base" hangingPunct="0">
                <a:spcBef>
                  <a:spcPts val="400"/>
                </a:spcBef>
                <a:spcAft>
                  <a:spcPct val="0"/>
                </a:spcAft>
                <a:buChar char="–"/>
                <a:defRPr sz="1400">
                  <a:solidFill>
                    <a:srgbClr val="595959"/>
                  </a:solidFill>
                  <a:latin typeface="Arial"/>
                  <a:ea typeface="+mn-ea"/>
                  <a:cs typeface="Arial"/>
                </a:defRPr>
              </a:lvl2pPr>
              <a:lvl3pPr marL="908050" indent="-225425" algn="l" defTabSz="960438" rtl="0" eaLnBrk="0" fontAlgn="base" hangingPunct="0">
                <a:spcBef>
                  <a:spcPts val="400"/>
                </a:spcBef>
                <a:spcAft>
                  <a:spcPct val="0"/>
                </a:spcAft>
                <a:buChar char="•"/>
                <a:defRPr sz="1400">
                  <a:solidFill>
                    <a:srgbClr val="595959"/>
                  </a:solidFill>
                  <a:latin typeface="Arial"/>
                  <a:ea typeface="+mn-ea"/>
                  <a:cs typeface="Arial"/>
                </a:defRPr>
              </a:lvl3pPr>
              <a:lvl4pPr marL="1265238" indent="-236538" algn="l" defTabSz="960438" rtl="0" eaLnBrk="0" fontAlgn="base" hangingPunct="0">
                <a:spcBef>
                  <a:spcPts val="400"/>
                </a:spcBef>
                <a:spcAft>
                  <a:spcPct val="0"/>
                </a:spcAft>
                <a:buChar char="–"/>
                <a:defRPr sz="1400">
                  <a:solidFill>
                    <a:srgbClr val="595959"/>
                  </a:solidFill>
                  <a:latin typeface="Arial"/>
                  <a:ea typeface="+mn-ea"/>
                  <a:cs typeface="Arial"/>
                </a:defRPr>
              </a:lvl4pPr>
              <a:lvl5pPr marL="1620838" indent="-234950" algn="l" defTabSz="960438" rtl="0" eaLnBrk="0" fontAlgn="base" hangingPunct="0">
                <a:spcBef>
                  <a:spcPts val="400"/>
                </a:spcBef>
                <a:spcAft>
                  <a:spcPct val="0"/>
                </a:spcAft>
                <a:buChar char="»"/>
                <a:defRPr sz="1400">
                  <a:solidFill>
                    <a:srgbClr val="595959"/>
                  </a:solidFill>
                  <a:latin typeface="Arial"/>
                  <a:ea typeface="+mn-ea"/>
                  <a:cs typeface="Arial"/>
                </a:defRPr>
              </a:lvl5pPr>
              <a:lvl6pPr marL="2082908" indent="-241129" algn="l" defTabSz="966097" rtl="0" eaLnBrk="1" fontAlgn="base" hangingPunct="1">
                <a:spcBef>
                  <a:spcPct val="90000"/>
                </a:spcBef>
                <a:spcAft>
                  <a:spcPct val="0"/>
                </a:spcAft>
                <a:buChar char="»"/>
                <a:defRPr sz="1000">
                  <a:solidFill>
                    <a:schemeClr val="tx1"/>
                  </a:solidFill>
                  <a:latin typeface="+mn-lt"/>
                </a:defRPr>
              </a:lvl6pPr>
              <a:lvl7pPr marL="2539776" indent="-241129" algn="l" defTabSz="966097" rtl="0" eaLnBrk="1" fontAlgn="base" hangingPunct="1">
                <a:spcBef>
                  <a:spcPct val="90000"/>
                </a:spcBef>
                <a:spcAft>
                  <a:spcPct val="0"/>
                </a:spcAft>
                <a:buChar char="»"/>
                <a:defRPr sz="1000">
                  <a:solidFill>
                    <a:schemeClr val="tx1"/>
                  </a:solidFill>
                  <a:latin typeface="+mn-lt"/>
                </a:defRPr>
              </a:lvl7pPr>
              <a:lvl8pPr marL="2996650" indent="-241129" algn="l" defTabSz="966097" rtl="0" eaLnBrk="1" fontAlgn="base" hangingPunct="1">
                <a:spcBef>
                  <a:spcPct val="90000"/>
                </a:spcBef>
                <a:spcAft>
                  <a:spcPct val="0"/>
                </a:spcAft>
                <a:buChar char="»"/>
                <a:defRPr sz="1000">
                  <a:solidFill>
                    <a:schemeClr val="tx1"/>
                  </a:solidFill>
                  <a:latin typeface="+mn-lt"/>
                </a:defRPr>
              </a:lvl8pPr>
              <a:lvl9pPr marL="3453525" indent="-241129" algn="l" defTabSz="966097" rtl="0" eaLnBrk="1" fontAlgn="base" hangingPunct="1">
                <a:spcBef>
                  <a:spcPct val="90000"/>
                </a:spcBef>
                <a:spcAft>
                  <a:spcPct val="0"/>
                </a:spcAft>
                <a:buChar char="»"/>
                <a:defRPr sz="1000">
                  <a:solidFill>
                    <a:schemeClr val="tx1"/>
                  </a:solidFill>
                  <a:latin typeface="+mn-lt"/>
                </a:defRPr>
              </a:lvl9pPr>
            </a:lstStyle>
            <a:p>
              <a:pPr algn="ctr">
                <a:buFontTx/>
                <a:buNone/>
              </a:pPr>
              <a:r>
                <a:rPr lang="de-DE" sz="2000" kern="0" dirty="0" smtClean="0">
                  <a:solidFill>
                    <a:srgbClr val="0070C0"/>
                  </a:solidFill>
                  <a:ea typeface="+mj-ea"/>
                </a:rPr>
                <a:t>Streckbiegen</a:t>
              </a:r>
              <a:endParaRPr lang="de-DE" sz="2000" kern="0" dirty="0" smtClean="0"/>
            </a:p>
          </p:txBody>
        </p:sp>
        <p:pic>
          <p:nvPicPr>
            <p:cNvPr id="14" name="Grafik 13" descr="streckbiegen.png"/>
            <p:cNvPicPr>
              <a:picLocks noChangeAspect="1"/>
            </p:cNvPicPr>
            <p:nvPr/>
          </p:nvPicPr>
          <p:blipFill>
            <a:blip r:embed="rId2" cstate="print"/>
            <a:stretch>
              <a:fillRect/>
            </a:stretch>
          </p:blipFill>
          <p:spPr>
            <a:xfrm>
              <a:off x="2790353" y="2744460"/>
              <a:ext cx="5640953" cy="4022023"/>
            </a:xfrm>
            <a:prstGeom prst="rect">
              <a:avLst/>
            </a:prstGeom>
          </p:spPr>
        </p:pic>
      </p:grpSp>
    </p:spTree>
    <p:extLst>
      <p:ext uri="{BB962C8B-B14F-4D97-AF65-F5344CB8AC3E}">
        <p14:creationId xmlns:p14="http://schemas.microsoft.com/office/powerpoint/2010/main" xmlns="" val="1381449179"/>
      </p:ext>
    </p:extLst>
  </p:cSld>
  <p:clrMapOvr>
    <a:masterClrMapping/>
  </p:clrMapOvr>
  <p:transition>
    <p:pull dir="ru"/>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Warum Streckbiegen?</a:t>
            </a:r>
            <a:endParaRPr lang="de-DE" dirty="0"/>
          </a:p>
        </p:txBody>
      </p:sp>
      <p:graphicFrame>
        <p:nvGraphicFramePr>
          <p:cNvPr id="3" name="Diagramm 2"/>
          <p:cNvGraphicFramePr/>
          <p:nvPr>
            <p:extLst>
              <p:ext uri="{D42A27DB-BD31-4B8C-83A1-F6EECF244321}">
                <p14:modId xmlns:p14="http://schemas.microsoft.com/office/powerpoint/2010/main" xmlns="" val="2771496912"/>
              </p:ext>
            </p:extLst>
          </p:nvPr>
        </p:nvGraphicFramePr>
        <p:xfrm>
          <a:off x="1438835" y="359635"/>
          <a:ext cx="6990149" cy="29187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7" name="Grafik 6" descr="springback9.png"/>
          <p:cNvPicPr>
            <a:picLocks noChangeAspect="1"/>
          </p:cNvPicPr>
          <p:nvPr/>
        </p:nvPicPr>
        <p:blipFill>
          <a:blip r:embed="rId7" cstate="print"/>
          <a:stretch>
            <a:fillRect/>
          </a:stretch>
        </p:blipFill>
        <p:spPr>
          <a:xfrm>
            <a:off x="199777" y="3447885"/>
            <a:ext cx="4687722" cy="2857278"/>
          </a:xfrm>
          <a:prstGeom prst="rect">
            <a:avLst/>
          </a:prstGeom>
        </p:spPr>
      </p:pic>
      <p:grpSp>
        <p:nvGrpSpPr>
          <p:cNvPr id="4" name="Gruppieren 3"/>
          <p:cNvGrpSpPr/>
          <p:nvPr/>
        </p:nvGrpSpPr>
        <p:grpSpPr>
          <a:xfrm>
            <a:off x="4869148" y="3444360"/>
            <a:ext cx="4284331" cy="2858400"/>
            <a:chOff x="4869148" y="2650676"/>
            <a:chExt cx="4284331" cy="2858400"/>
          </a:xfrm>
        </p:grpSpPr>
        <p:pic>
          <p:nvPicPr>
            <p:cNvPr id="6" name="Grafik 5" descr="klip.jpg"/>
            <p:cNvPicPr>
              <a:picLocks noChangeAspect="1"/>
            </p:cNvPicPr>
            <p:nvPr/>
          </p:nvPicPr>
          <p:blipFill>
            <a:blip r:embed="rId8" cstate="print"/>
            <a:stretch>
              <a:fillRect/>
            </a:stretch>
          </p:blipFill>
          <p:spPr>
            <a:xfrm>
              <a:off x="5012724" y="2650676"/>
              <a:ext cx="4140755" cy="2858400"/>
            </a:xfrm>
            <a:prstGeom prst="rect">
              <a:avLst/>
            </a:prstGeom>
            <a:ln w="6350">
              <a:solidFill>
                <a:schemeClr val="tx1"/>
              </a:solidFill>
            </a:ln>
          </p:spPr>
        </p:pic>
        <p:cxnSp>
          <p:nvCxnSpPr>
            <p:cNvPr id="9" name="Gerade Verbindung mit Pfeil 8"/>
            <p:cNvCxnSpPr/>
            <p:nvPr/>
          </p:nvCxnSpPr>
          <p:spPr>
            <a:xfrm>
              <a:off x="5641216" y="3093376"/>
              <a:ext cx="947995" cy="148526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3" name="Gerade Verbindung mit Pfeil 12"/>
            <p:cNvCxnSpPr/>
            <p:nvPr/>
          </p:nvCxnSpPr>
          <p:spPr>
            <a:xfrm>
              <a:off x="5641215" y="3093376"/>
              <a:ext cx="1441886" cy="693539"/>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 name="Textfeld 13"/>
            <p:cNvSpPr txBox="1"/>
            <p:nvPr/>
          </p:nvSpPr>
          <p:spPr>
            <a:xfrm>
              <a:off x="5012723" y="2652889"/>
              <a:ext cx="3251161" cy="466938"/>
            </a:xfrm>
            <a:prstGeom prst="rect">
              <a:avLst/>
            </a:prstGeom>
            <a:noFill/>
          </p:spPr>
          <p:txBody>
            <a:bodyPr wrap="square" lIns="96661" tIns="48331" rIns="96661" bIns="48331" rtlCol="0">
              <a:spAutoFit/>
            </a:bodyPr>
            <a:lstStyle/>
            <a:p>
              <a:r>
                <a:rPr lang="de-DE" sz="1200" b="0" i="1" dirty="0" smtClean="0">
                  <a:ln w="6350">
                    <a:noFill/>
                  </a:ln>
                </a:rPr>
                <a:t>Stege dienen hier zur Aufnahme von Befestigungselementen</a:t>
              </a:r>
              <a:endParaRPr lang="de-DE" sz="1200" b="0" i="1" dirty="0">
                <a:ln w="6350">
                  <a:noFill/>
                </a:ln>
              </a:endParaRPr>
            </a:p>
          </p:txBody>
        </p:sp>
        <p:cxnSp>
          <p:nvCxnSpPr>
            <p:cNvPr id="18" name="Gerade Verbindung mit Pfeil 17"/>
            <p:cNvCxnSpPr/>
            <p:nvPr/>
          </p:nvCxnSpPr>
          <p:spPr>
            <a:xfrm flipH="1" flipV="1">
              <a:off x="5988908" y="5093968"/>
              <a:ext cx="630756" cy="89306"/>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3" name="Textfeld 22"/>
            <p:cNvSpPr txBox="1"/>
            <p:nvPr/>
          </p:nvSpPr>
          <p:spPr>
            <a:xfrm>
              <a:off x="6619663" y="4857472"/>
              <a:ext cx="2343860" cy="651604"/>
            </a:xfrm>
            <a:prstGeom prst="rect">
              <a:avLst/>
            </a:prstGeom>
            <a:noFill/>
          </p:spPr>
          <p:txBody>
            <a:bodyPr wrap="square" lIns="96661" tIns="48331" rIns="96661" bIns="48331" rtlCol="0">
              <a:spAutoFit/>
            </a:bodyPr>
            <a:lstStyle/>
            <a:p>
              <a:r>
                <a:rPr lang="de-DE" sz="1200" b="0" i="1" u="sng" dirty="0" smtClean="0"/>
                <a:t>Nachteil</a:t>
              </a:r>
              <a:r>
                <a:rPr lang="de-DE" sz="1200" b="0" i="1" dirty="0" smtClean="0"/>
                <a:t>:</a:t>
              </a:r>
            </a:p>
            <a:p>
              <a:r>
                <a:rPr lang="de-DE" sz="1200" b="0" i="1" dirty="0" smtClean="0"/>
                <a:t>Stege müssen für Kröpfprozess entfernt werden</a:t>
              </a:r>
              <a:endParaRPr lang="de-DE" sz="1200" b="0" i="1" dirty="0"/>
            </a:p>
          </p:txBody>
        </p:sp>
        <p:sp>
          <p:nvSpPr>
            <p:cNvPr id="24" name="Ellipse 23"/>
            <p:cNvSpPr/>
            <p:nvPr/>
          </p:nvSpPr>
          <p:spPr>
            <a:xfrm rot="18803851">
              <a:off x="5212887" y="4384273"/>
              <a:ext cx="599529" cy="1287008"/>
            </a:xfrm>
            <a:prstGeom prst="ellipse">
              <a:avLst/>
            </a:prstGeom>
            <a:solidFill>
              <a:srgbClr val="FF0000">
                <a:alpha val="20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96661" tIns="48331" rIns="96661" bIns="48331" rtlCol="0" anchor="ctr"/>
            <a:lstStyle/>
            <a:p>
              <a:pPr algn="ctr"/>
              <a:endParaRPr lang="de-DE"/>
            </a:p>
          </p:txBody>
        </p:sp>
        <p:cxnSp>
          <p:nvCxnSpPr>
            <p:cNvPr id="26" name="Gerade Verbindung mit Pfeil 25"/>
            <p:cNvCxnSpPr>
              <a:endCxn id="24" idx="7"/>
            </p:cNvCxnSpPr>
            <p:nvPr/>
          </p:nvCxnSpPr>
          <p:spPr>
            <a:xfrm>
              <a:off x="5327660" y="3753518"/>
              <a:ext cx="0" cy="807616"/>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45" name="Textfeld 44"/>
            <p:cNvSpPr txBox="1"/>
            <p:nvPr/>
          </p:nvSpPr>
          <p:spPr>
            <a:xfrm>
              <a:off x="4976446" y="3504643"/>
              <a:ext cx="1209734" cy="282272"/>
            </a:xfrm>
            <a:prstGeom prst="rect">
              <a:avLst/>
            </a:prstGeom>
            <a:noFill/>
          </p:spPr>
          <p:txBody>
            <a:bodyPr wrap="square" lIns="96661" tIns="48331" rIns="96661" bIns="48331" rtlCol="0">
              <a:spAutoFit/>
            </a:bodyPr>
            <a:lstStyle/>
            <a:p>
              <a:r>
                <a:rPr lang="de-DE" sz="1200" b="0" i="1" dirty="0" smtClean="0"/>
                <a:t>Kröpfung</a:t>
              </a:r>
              <a:endParaRPr lang="de-DE" sz="1200" b="0" i="1" dirty="0"/>
            </a:p>
          </p:txBody>
        </p:sp>
      </p:grpSp>
      <p:sp>
        <p:nvSpPr>
          <p:cNvPr id="46" name="Textfeld 45"/>
          <p:cNvSpPr txBox="1"/>
          <p:nvPr/>
        </p:nvSpPr>
        <p:spPr>
          <a:xfrm>
            <a:off x="199777" y="3162088"/>
            <a:ext cx="4687721" cy="282272"/>
          </a:xfrm>
          <a:prstGeom prst="rect">
            <a:avLst/>
          </a:prstGeom>
          <a:noFill/>
        </p:spPr>
        <p:txBody>
          <a:bodyPr wrap="square" lIns="96661" tIns="48331" rIns="96661" bIns="48331" rtlCol="0">
            <a:spAutoFit/>
          </a:bodyPr>
          <a:lstStyle/>
          <a:p>
            <a:pPr algn="ctr"/>
            <a:r>
              <a:rPr lang="de-DE" sz="1200" b="0" i="1" dirty="0" smtClean="0"/>
              <a:t>Prinzip Rückfederung</a:t>
            </a:r>
            <a:endParaRPr lang="de-DE" sz="1200" b="0" i="1" dirty="0"/>
          </a:p>
        </p:txBody>
      </p:sp>
      <p:sp>
        <p:nvSpPr>
          <p:cNvPr id="25" name="Textfeld 24"/>
          <p:cNvSpPr txBox="1"/>
          <p:nvPr/>
        </p:nvSpPr>
        <p:spPr>
          <a:xfrm>
            <a:off x="5000378" y="3162088"/>
            <a:ext cx="4153102" cy="282272"/>
          </a:xfrm>
          <a:prstGeom prst="rect">
            <a:avLst/>
          </a:prstGeom>
          <a:noFill/>
        </p:spPr>
        <p:txBody>
          <a:bodyPr wrap="square" lIns="96661" tIns="48331" rIns="96661" bIns="48331" rtlCol="0">
            <a:spAutoFit/>
          </a:bodyPr>
          <a:lstStyle/>
          <a:p>
            <a:pPr algn="ctr"/>
            <a:r>
              <a:rPr lang="de-DE" sz="1200" b="0" i="1" dirty="0" smtClean="0"/>
              <a:t>Stege dienen als Befestigungsmöglichkeit</a:t>
            </a:r>
            <a:endParaRPr lang="de-DE" sz="1200" b="0" i="1" dirty="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z="2300" dirty="0" smtClean="0"/>
              <a:t>Spannung in der Deformierungszone beim Streckbiegen</a:t>
            </a:r>
            <a:endParaRPr lang="de-DE" sz="2300" dirty="0"/>
          </a:p>
        </p:txBody>
      </p:sp>
      <p:pic>
        <p:nvPicPr>
          <p:cNvPr id="19" name="Grafik 18" descr="neutralefaser.png"/>
          <p:cNvPicPr>
            <a:picLocks noChangeAspect="1"/>
          </p:cNvPicPr>
          <p:nvPr/>
        </p:nvPicPr>
        <p:blipFill>
          <a:blip r:embed="rId2" cstate="print"/>
          <a:stretch>
            <a:fillRect/>
          </a:stretch>
        </p:blipFill>
        <p:spPr>
          <a:xfrm>
            <a:off x="2100600" y="1696348"/>
            <a:ext cx="5400000" cy="3626667"/>
          </a:xfrm>
          <a:prstGeom prst="rect">
            <a:avLst/>
          </a:prstGeom>
        </p:spPr>
      </p:pic>
    </p:spTree>
    <p:extLst>
      <p:ext uri="{BB962C8B-B14F-4D97-AF65-F5344CB8AC3E}">
        <p14:creationId xmlns:p14="http://schemas.microsoft.com/office/powerpoint/2010/main" xmlns="" val="183669355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1"/>
          <p:cNvSpPr>
            <a:spLocks noGrp="1"/>
          </p:cNvSpPr>
          <p:nvPr>
            <p:ph type="title"/>
          </p:nvPr>
        </p:nvSpPr>
        <p:spPr>
          <a:xfrm>
            <a:off x="306388" y="-1588"/>
            <a:ext cx="7756525" cy="850901"/>
          </a:xfrm>
        </p:spPr>
        <p:txBody>
          <a:bodyPr/>
          <a:lstStyle/>
          <a:p>
            <a:r>
              <a:rPr lang="de-DE" dirty="0" smtClean="0"/>
              <a:t>Streckbiegewerkzeug</a:t>
            </a:r>
            <a:endParaRPr lang="de-DE" dirty="0"/>
          </a:p>
        </p:txBody>
      </p:sp>
      <p:pic>
        <p:nvPicPr>
          <p:cNvPr id="11" name="Inhaltsplatzhalter 4" descr="20131023_132557.jpg"/>
          <p:cNvPicPr>
            <a:picLocks noGrp="1" noChangeAspect="1"/>
          </p:cNvPicPr>
          <p:nvPr>
            <p:ph sz="half" idx="1"/>
          </p:nvPr>
        </p:nvPicPr>
        <p:blipFill>
          <a:blip r:embed="rId2" cstate="print"/>
          <a:stretch>
            <a:fillRect/>
          </a:stretch>
        </p:blipFill>
        <p:spPr>
          <a:xfrm>
            <a:off x="1154477" y="1110144"/>
            <a:ext cx="6777089" cy="5163497"/>
          </a:xfrm>
          <a:ln>
            <a:solidFill>
              <a:schemeClr val="tx1"/>
            </a:solidFill>
          </a:ln>
        </p:spPr>
      </p:pic>
      <p:grpSp>
        <p:nvGrpSpPr>
          <p:cNvPr id="20" name="Gruppieren 19"/>
          <p:cNvGrpSpPr/>
          <p:nvPr/>
        </p:nvGrpSpPr>
        <p:grpSpPr>
          <a:xfrm>
            <a:off x="2108376" y="2735700"/>
            <a:ext cx="5054423" cy="1173563"/>
            <a:chOff x="2108376" y="2735700"/>
            <a:chExt cx="5054423" cy="1173563"/>
          </a:xfrm>
        </p:grpSpPr>
        <p:sp>
          <p:nvSpPr>
            <p:cNvPr id="15" name="Textfeld 14"/>
            <p:cNvSpPr txBox="1"/>
            <p:nvPr/>
          </p:nvSpPr>
          <p:spPr>
            <a:xfrm>
              <a:off x="4606925" y="2735700"/>
              <a:ext cx="2225675" cy="466938"/>
            </a:xfrm>
            <a:prstGeom prst="rect">
              <a:avLst/>
            </a:prstGeom>
            <a:solidFill>
              <a:srgbClr val="FFFFFF">
                <a:alpha val="74902"/>
              </a:srgbClr>
            </a:solidFill>
          </p:spPr>
          <p:txBody>
            <a:bodyPr wrap="square" lIns="96661" tIns="48331" rIns="96661" bIns="48331" rtlCol="0">
              <a:spAutoFit/>
            </a:bodyPr>
            <a:lstStyle/>
            <a:p>
              <a:pPr algn="ctr"/>
              <a:r>
                <a:rPr lang="de-DE" sz="2400" b="0" dirty="0" smtClean="0"/>
                <a:t>Niederhalter</a:t>
              </a:r>
              <a:endParaRPr lang="de-DE" sz="2400" b="0" dirty="0"/>
            </a:p>
          </p:txBody>
        </p:sp>
        <p:sp>
          <p:nvSpPr>
            <p:cNvPr id="17" name="Freihandform 16"/>
            <p:cNvSpPr/>
            <p:nvPr/>
          </p:nvSpPr>
          <p:spPr>
            <a:xfrm>
              <a:off x="2108376" y="3381376"/>
              <a:ext cx="5054423" cy="527887"/>
            </a:xfrm>
            <a:custGeom>
              <a:avLst/>
              <a:gdLst>
                <a:gd name="connsiteX0" fmla="*/ 0 w 4953000"/>
                <a:gd name="connsiteY0" fmla="*/ 0 h 485507"/>
                <a:gd name="connsiteX1" fmla="*/ 2679700 w 4953000"/>
                <a:gd name="connsiteY1" fmla="*/ 482600 h 485507"/>
                <a:gd name="connsiteX2" fmla="*/ 4953000 w 4953000"/>
                <a:gd name="connsiteY2" fmla="*/ 165100 h 485507"/>
                <a:gd name="connsiteX0" fmla="*/ 19216 w 4972216"/>
                <a:gd name="connsiteY0" fmla="*/ 0 h 485507"/>
                <a:gd name="connsiteX1" fmla="*/ 2698916 w 4972216"/>
                <a:gd name="connsiteY1" fmla="*/ 482600 h 485507"/>
                <a:gd name="connsiteX2" fmla="*/ 4972216 w 4972216"/>
                <a:gd name="connsiteY2" fmla="*/ 165100 h 485507"/>
                <a:gd name="connsiteX0" fmla="*/ 31854 w 4984854"/>
                <a:gd name="connsiteY0" fmla="*/ 0 h 496262"/>
                <a:gd name="connsiteX1" fmla="*/ 2711554 w 4984854"/>
                <a:gd name="connsiteY1" fmla="*/ 482600 h 496262"/>
                <a:gd name="connsiteX2" fmla="*/ 4984854 w 4984854"/>
                <a:gd name="connsiteY2" fmla="*/ 165100 h 496262"/>
                <a:gd name="connsiteX0" fmla="*/ 101423 w 5054423"/>
                <a:gd name="connsiteY0" fmla="*/ 0 h 527887"/>
                <a:gd name="connsiteX1" fmla="*/ 2781123 w 5054423"/>
                <a:gd name="connsiteY1" fmla="*/ 482600 h 527887"/>
                <a:gd name="connsiteX2" fmla="*/ 5054423 w 5054423"/>
                <a:gd name="connsiteY2" fmla="*/ 165100 h 527887"/>
                <a:gd name="connsiteX0" fmla="*/ 101423 w 5054423"/>
                <a:gd name="connsiteY0" fmla="*/ 0 h 527887"/>
                <a:gd name="connsiteX1" fmla="*/ 2781123 w 5054423"/>
                <a:gd name="connsiteY1" fmla="*/ 482600 h 527887"/>
                <a:gd name="connsiteX2" fmla="*/ 5054423 w 5054423"/>
                <a:gd name="connsiteY2" fmla="*/ 165100 h 527887"/>
              </a:gdLst>
              <a:ahLst/>
              <a:cxnLst>
                <a:cxn ang="0">
                  <a:pos x="connsiteX0" y="connsiteY0"/>
                </a:cxn>
                <a:cxn ang="0">
                  <a:pos x="connsiteX1" y="connsiteY1"/>
                </a:cxn>
                <a:cxn ang="0">
                  <a:pos x="connsiteX2" y="connsiteY2"/>
                </a:cxn>
              </a:cxnLst>
              <a:rect l="l" t="t" r="r" b="b"/>
              <a:pathLst>
                <a:path w="5054423" h="527887">
                  <a:moveTo>
                    <a:pt x="101423" y="0"/>
                  </a:moveTo>
                  <a:cubicBezTo>
                    <a:pt x="-397052" y="624416"/>
                    <a:pt x="1012648" y="553508"/>
                    <a:pt x="2781123" y="482600"/>
                  </a:cubicBezTo>
                  <a:cubicBezTo>
                    <a:pt x="4549598" y="411692"/>
                    <a:pt x="5054423" y="442383"/>
                    <a:pt x="5054423" y="16510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8" name="Freihandform 17"/>
            <p:cNvSpPr/>
            <p:nvPr/>
          </p:nvSpPr>
          <p:spPr>
            <a:xfrm>
              <a:off x="3905250" y="3190875"/>
              <a:ext cx="2943225" cy="704850"/>
            </a:xfrm>
            <a:custGeom>
              <a:avLst/>
              <a:gdLst>
                <a:gd name="connsiteX0" fmla="*/ 0 w 2943225"/>
                <a:gd name="connsiteY0" fmla="*/ 704850 h 704850"/>
                <a:gd name="connsiteX1" fmla="*/ 704850 w 2943225"/>
                <a:gd name="connsiteY1" fmla="*/ 0 h 704850"/>
                <a:gd name="connsiteX2" fmla="*/ 2943225 w 2943225"/>
                <a:gd name="connsiteY2" fmla="*/ 0 h 704850"/>
              </a:gdLst>
              <a:ahLst/>
              <a:cxnLst>
                <a:cxn ang="0">
                  <a:pos x="connsiteX0" y="connsiteY0"/>
                </a:cxn>
                <a:cxn ang="0">
                  <a:pos x="connsiteX1" y="connsiteY1"/>
                </a:cxn>
                <a:cxn ang="0">
                  <a:pos x="connsiteX2" y="connsiteY2"/>
                </a:cxn>
              </a:cxnLst>
              <a:rect l="l" t="t" r="r" b="b"/>
              <a:pathLst>
                <a:path w="2943225" h="704850">
                  <a:moveTo>
                    <a:pt x="0" y="704850"/>
                  </a:moveTo>
                  <a:lnTo>
                    <a:pt x="704850" y="0"/>
                  </a:lnTo>
                  <a:lnTo>
                    <a:pt x="2943225" y="0"/>
                  </a:lnTo>
                </a:path>
              </a:pathLst>
            </a:custGeom>
            <a:noFill/>
            <a:ln>
              <a:solidFill>
                <a:srgbClr val="FF0000"/>
              </a:solidFill>
              <a:headEnd type="oval" w="lg" len="lg"/>
              <a:tailEnd type="non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sp>
        <p:nvSpPr>
          <p:cNvPr id="19" name="Freihandform 18"/>
          <p:cNvSpPr/>
          <p:nvPr/>
        </p:nvSpPr>
        <p:spPr>
          <a:xfrm>
            <a:off x="1851748" y="3984624"/>
            <a:ext cx="5442902" cy="770081"/>
          </a:xfrm>
          <a:custGeom>
            <a:avLst/>
            <a:gdLst>
              <a:gd name="connsiteX0" fmla="*/ 0 w 4953000"/>
              <a:gd name="connsiteY0" fmla="*/ 0 h 485507"/>
              <a:gd name="connsiteX1" fmla="*/ 2679700 w 4953000"/>
              <a:gd name="connsiteY1" fmla="*/ 482600 h 485507"/>
              <a:gd name="connsiteX2" fmla="*/ 4953000 w 4953000"/>
              <a:gd name="connsiteY2" fmla="*/ 165100 h 485507"/>
              <a:gd name="connsiteX0" fmla="*/ 19216 w 4972216"/>
              <a:gd name="connsiteY0" fmla="*/ 0 h 485507"/>
              <a:gd name="connsiteX1" fmla="*/ 2698916 w 4972216"/>
              <a:gd name="connsiteY1" fmla="*/ 482600 h 485507"/>
              <a:gd name="connsiteX2" fmla="*/ 4972216 w 4972216"/>
              <a:gd name="connsiteY2" fmla="*/ 165100 h 485507"/>
              <a:gd name="connsiteX0" fmla="*/ 31854 w 4984854"/>
              <a:gd name="connsiteY0" fmla="*/ 0 h 496262"/>
              <a:gd name="connsiteX1" fmla="*/ 2711554 w 4984854"/>
              <a:gd name="connsiteY1" fmla="*/ 482600 h 496262"/>
              <a:gd name="connsiteX2" fmla="*/ 4984854 w 4984854"/>
              <a:gd name="connsiteY2" fmla="*/ 165100 h 496262"/>
              <a:gd name="connsiteX0" fmla="*/ 101423 w 5054423"/>
              <a:gd name="connsiteY0" fmla="*/ 0 h 527887"/>
              <a:gd name="connsiteX1" fmla="*/ 2781123 w 5054423"/>
              <a:gd name="connsiteY1" fmla="*/ 482600 h 527887"/>
              <a:gd name="connsiteX2" fmla="*/ 5054423 w 5054423"/>
              <a:gd name="connsiteY2" fmla="*/ 165100 h 527887"/>
              <a:gd name="connsiteX0" fmla="*/ 101423 w 5054423"/>
              <a:gd name="connsiteY0" fmla="*/ 0 h 527887"/>
              <a:gd name="connsiteX1" fmla="*/ 2781123 w 5054423"/>
              <a:gd name="connsiteY1" fmla="*/ 482600 h 527887"/>
              <a:gd name="connsiteX2" fmla="*/ 5054423 w 5054423"/>
              <a:gd name="connsiteY2" fmla="*/ 165100 h 527887"/>
              <a:gd name="connsiteX0" fmla="*/ 62001 w 5365045"/>
              <a:gd name="connsiteY0" fmla="*/ 0 h 535862"/>
              <a:gd name="connsiteX1" fmla="*/ 3091745 w 5365045"/>
              <a:gd name="connsiteY1" fmla="*/ 527844 h 535862"/>
              <a:gd name="connsiteX2" fmla="*/ 5365045 w 5365045"/>
              <a:gd name="connsiteY2" fmla="*/ 210344 h 535862"/>
              <a:gd name="connsiteX0" fmla="*/ 14641 w 5317685"/>
              <a:gd name="connsiteY0" fmla="*/ 0 h 535862"/>
              <a:gd name="connsiteX1" fmla="*/ 3044385 w 5317685"/>
              <a:gd name="connsiteY1" fmla="*/ 527844 h 535862"/>
              <a:gd name="connsiteX2" fmla="*/ 5317685 w 5317685"/>
              <a:gd name="connsiteY2" fmla="*/ 210344 h 535862"/>
              <a:gd name="connsiteX0" fmla="*/ 14641 w 5317685"/>
              <a:gd name="connsiteY0" fmla="*/ 0 h 584377"/>
              <a:gd name="connsiteX1" fmla="*/ 3044385 w 5317685"/>
              <a:gd name="connsiteY1" fmla="*/ 578644 h 584377"/>
              <a:gd name="connsiteX2" fmla="*/ 5317685 w 5317685"/>
              <a:gd name="connsiteY2" fmla="*/ 210344 h 584377"/>
              <a:gd name="connsiteX0" fmla="*/ 14859 w 5317903"/>
              <a:gd name="connsiteY0" fmla="*/ 0 h 607372"/>
              <a:gd name="connsiteX1" fmla="*/ 3044603 w 5317903"/>
              <a:gd name="connsiteY1" fmla="*/ 578644 h 607372"/>
              <a:gd name="connsiteX2" fmla="*/ 5317903 w 5317903"/>
              <a:gd name="connsiteY2" fmla="*/ 210344 h 607372"/>
              <a:gd name="connsiteX0" fmla="*/ 11867 w 5314911"/>
              <a:gd name="connsiteY0" fmla="*/ 0 h 607372"/>
              <a:gd name="connsiteX1" fmla="*/ 3041611 w 5314911"/>
              <a:gd name="connsiteY1" fmla="*/ 578644 h 607372"/>
              <a:gd name="connsiteX2" fmla="*/ 5314911 w 5314911"/>
              <a:gd name="connsiteY2" fmla="*/ 210344 h 607372"/>
              <a:gd name="connsiteX0" fmla="*/ 0 w 5303044"/>
              <a:gd name="connsiteY0" fmla="*/ 0 h 588679"/>
              <a:gd name="connsiteX1" fmla="*/ 1080295 w 5303044"/>
              <a:gd name="connsiteY1" fmla="*/ 442117 h 588679"/>
              <a:gd name="connsiteX2" fmla="*/ 3029744 w 5303044"/>
              <a:gd name="connsiteY2" fmla="*/ 578644 h 588679"/>
              <a:gd name="connsiteX3" fmla="*/ 5303044 w 5303044"/>
              <a:gd name="connsiteY3" fmla="*/ 210344 h 588679"/>
              <a:gd name="connsiteX0" fmla="*/ 8047 w 5311091"/>
              <a:gd name="connsiteY0" fmla="*/ 0 h 588679"/>
              <a:gd name="connsiteX1" fmla="*/ 1088342 w 5311091"/>
              <a:gd name="connsiteY1" fmla="*/ 442117 h 588679"/>
              <a:gd name="connsiteX2" fmla="*/ 3037791 w 5311091"/>
              <a:gd name="connsiteY2" fmla="*/ 578644 h 588679"/>
              <a:gd name="connsiteX3" fmla="*/ 5311091 w 5311091"/>
              <a:gd name="connsiteY3" fmla="*/ 210344 h 588679"/>
              <a:gd name="connsiteX0" fmla="*/ 8047 w 5311091"/>
              <a:gd name="connsiteY0" fmla="*/ 0 h 585741"/>
              <a:gd name="connsiteX1" fmla="*/ 1088342 w 5311091"/>
              <a:gd name="connsiteY1" fmla="*/ 442117 h 585741"/>
              <a:gd name="connsiteX2" fmla="*/ 3037791 w 5311091"/>
              <a:gd name="connsiteY2" fmla="*/ 578644 h 585741"/>
              <a:gd name="connsiteX3" fmla="*/ 5311091 w 5311091"/>
              <a:gd name="connsiteY3" fmla="*/ 210344 h 585741"/>
              <a:gd name="connsiteX0" fmla="*/ 8469 w 5311513"/>
              <a:gd name="connsiteY0" fmla="*/ 0 h 585741"/>
              <a:gd name="connsiteX1" fmla="*/ 1088764 w 5311513"/>
              <a:gd name="connsiteY1" fmla="*/ 442117 h 585741"/>
              <a:gd name="connsiteX2" fmla="*/ 3038213 w 5311513"/>
              <a:gd name="connsiteY2" fmla="*/ 578644 h 585741"/>
              <a:gd name="connsiteX3" fmla="*/ 5311513 w 5311513"/>
              <a:gd name="connsiteY3" fmla="*/ 210344 h 585741"/>
              <a:gd name="connsiteX0" fmla="*/ 8469 w 5311513"/>
              <a:gd name="connsiteY0" fmla="*/ 0 h 586019"/>
              <a:gd name="connsiteX1" fmla="*/ 1088764 w 5311513"/>
              <a:gd name="connsiteY1" fmla="*/ 442117 h 586019"/>
              <a:gd name="connsiteX2" fmla="*/ 3038213 w 5311513"/>
              <a:gd name="connsiteY2" fmla="*/ 578644 h 586019"/>
              <a:gd name="connsiteX3" fmla="*/ 5311513 w 5311513"/>
              <a:gd name="connsiteY3" fmla="*/ 210344 h 586019"/>
              <a:gd name="connsiteX0" fmla="*/ 8469 w 5311513"/>
              <a:gd name="connsiteY0" fmla="*/ 0 h 594747"/>
              <a:gd name="connsiteX1" fmla="*/ 1088764 w 5311513"/>
              <a:gd name="connsiteY1" fmla="*/ 442117 h 594747"/>
              <a:gd name="connsiteX2" fmla="*/ 3038213 w 5311513"/>
              <a:gd name="connsiteY2" fmla="*/ 578644 h 594747"/>
              <a:gd name="connsiteX3" fmla="*/ 5311513 w 5311513"/>
              <a:gd name="connsiteY3" fmla="*/ 210344 h 594747"/>
              <a:gd name="connsiteX0" fmla="*/ 8469 w 5311513"/>
              <a:gd name="connsiteY0" fmla="*/ 0 h 585040"/>
              <a:gd name="connsiteX1" fmla="*/ 1088764 w 5311513"/>
              <a:gd name="connsiteY1" fmla="*/ 442117 h 585040"/>
              <a:gd name="connsiteX2" fmla="*/ 3038213 w 5311513"/>
              <a:gd name="connsiteY2" fmla="*/ 578644 h 585040"/>
              <a:gd name="connsiteX3" fmla="*/ 5311513 w 5311513"/>
              <a:gd name="connsiteY3" fmla="*/ 210344 h 585040"/>
              <a:gd name="connsiteX0" fmla="*/ 8469 w 5406763"/>
              <a:gd name="connsiteY0" fmla="*/ 189706 h 799654"/>
              <a:gd name="connsiteX1" fmla="*/ 1088764 w 5406763"/>
              <a:gd name="connsiteY1" fmla="*/ 631823 h 799654"/>
              <a:gd name="connsiteX2" fmla="*/ 3038213 w 5406763"/>
              <a:gd name="connsiteY2" fmla="*/ 768350 h 799654"/>
              <a:gd name="connsiteX3" fmla="*/ 5406763 w 5406763"/>
              <a:gd name="connsiteY3" fmla="*/ 0 h 799654"/>
              <a:gd name="connsiteX0" fmla="*/ 8469 w 5443363"/>
              <a:gd name="connsiteY0" fmla="*/ 189706 h 775883"/>
              <a:gd name="connsiteX1" fmla="*/ 1088764 w 5443363"/>
              <a:gd name="connsiteY1" fmla="*/ 631823 h 775883"/>
              <a:gd name="connsiteX2" fmla="*/ 3038213 w 5443363"/>
              <a:gd name="connsiteY2" fmla="*/ 768350 h 775883"/>
              <a:gd name="connsiteX3" fmla="*/ 5216264 w 5443363"/>
              <a:gd name="connsiteY3" fmla="*/ 396874 h 775883"/>
              <a:gd name="connsiteX4" fmla="*/ 5406763 w 5443363"/>
              <a:gd name="connsiteY4" fmla="*/ 0 h 775883"/>
              <a:gd name="connsiteX0" fmla="*/ 8469 w 5443363"/>
              <a:gd name="connsiteY0" fmla="*/ 189706 h 769164"/>
              <a:gd name="connsiteX1" fmla="*/ 1088764 w 5443363"/>
              <a:gd name="connsiteY1" fmla="*/ 631823 h 769164"/>
              <a:gd name="connsiteX2" fmla="*/ 3038213 w 5443363"/>
              <a:gd name="connsiteY2" fmla="*/ 768350 h 769164"/>
              <a:gd name="connsiteX3" fmla="*/ 4257414 w 5443363"/>
              <a:gd name="connsiteY3" fmla="*/ 568325 h 769164"/>
              <a:gd name="connsiteX4" fmla="*/ 5216264 w 5443363"/>
              <a:gd name="connsiteY4" fmla="*/ 396874 h 769164"/>
              <a:gd name="connsiteX5" fmla="*/ 5406763 w 5443363"/>
              <a:gd name="connsiteY5" fmla="*/ 0 h 769164"/>
              <a:gd name="connsiteX0" fmla="*/ 6336 w 5441230"/>
              <a:gd name="connsiteY0" fmla="*/ 189706 h 770774"/>
              <a:gd name="connsiteX1" fmla="*/ 1086631 w 5441230"/>
              <a:gd name="connsiteY1" fmla="*/ 631823 h 770774"/>
              <a:gd name="connsiteX2" fmla="*/ 1810531 w 5441230"/>
              <a:gd name="connsiteY2" fmla="*/ 676275 h 770774"/>
              <a:gd name="connsiteX3" fmla="*/ 3036080 w 5441230"/>
              <a:gd name="connsiteY3" fmla="*/ 768350 h 770774"/>
              <a:gd name="connsiteX4" fmla="*/ 4255281 w 5441230"/>
              <a:gd name="connsiteY4" fmla="*/ 568325 h 770774"/>
              <a:gd name="connsiteX5" fmla="*/ 5214131 w 5441230"/>
              <a:gd name="connsiteY5" fmla="*/ 396874 h 770774"/>
              <a:gd name="connsiteX6" fmla="*/ 5404630 w 5441230"/>
              <a:gd name="connsiteY6" fmla="*/ 0 h 770774"/>
              <a:gd name="connsiteX0" fmla="*/ 6336 w 5441230"/>
              <a:gd name="connsiteY0" fmla="*/ 189706 h 770774"/>
              <a:gd name="connsiteX1" fmla="*/ 1086631 w 5441230"/>
              <a:gd name="connsiteY1" fmla="*/ 631823 h 770774"/>
              <a:gd name="connsiteX2" fmla="*/ 1810531 w 5441230"/>
              <a:gd name="connsiteY2" fmla="*/ 676275 h 770774"/>
              <a:gd name="connsiteX3" fmla="*/ 3036080 w 5441230"/>
              <a:gd name="connsiteY3" fmla="*/ 768350 h 770774"/>
              <a:gd name="connsiteX4" fmla="*/ 4255281 w 5441230"/>
              <a:gd name="connsiteY4" fmla="*/ 568325 h 770774"/>
              <a:gd name="connsiteX5" fmla="*/ 5214131 w 5441230"/>
              <a:gd name="connsiteY5" fmla="*/ 396874 h 770774"/>
              <a:gd name="connsiteX6" fmla="*/ 5404630 w 5441230"/>
              <a:gd name="connsiteY6" fmla="*/ 0 h 770774"/>
              <a:gd name="connsiteX0" fmla="*/ 6267 w 5441161"/>
              <a:gd name="connsiteY0" fmla="*/ 189706 h 770081"/>
              <a:gd name="connsiteX1" fmla="*/ 1086562 w 5441161"/>
              <a:gd name="connsiteY1" fmla="*/ 631823 h 770081"/>
              <a:gd name="connsiteX2" fmla="*/ 1746962 w 5441161"/>
              <a:gd name="connsiteY2" fmla="*/ 663575 h 770081"/>
              <a:gd name="connsiteX3" fmla="*/ 3036011 w 5441161"/>
              <a:gd name="connsiteY3" fmla="*/ 768350 h 770081"/>
              <a:gd name="connsiteX4" fmla="*/ 4255212 w 5441161"/>
              <a:gd name="connsiteY4" fmla="*/ 568325 h 770081"/>
              <a:gd name="connsiteX5" fmla="*/ 5214062 w 5441161"/>
              <a:gd name="connsiteY5" fmla="*/ 396874 h 770081"/>
              <a:gd name="connsiteX6" fmla="*/ 5404561 w 5441161"/>
              <a:gd name="connsiteY6" fmla="*/ 0 h 770081"/>
              <a:gd name="connsiteX0" fmla="*/ 6143 w 5441037"/>
              <a:gd name="connsiteY0" fmla="*/ 189706 h 770081"/>
              <a:gd name="connsiteX1" fmla="*/ 1105488 w 5441037"/>
              <a:gd name="connsiteY1" fmla="*/ 644523 h 770081"/>
              <a:gd name="connsiteX2" fmla="*/ 1746838 w 5441037"/>
              <a:gd name="connsiteY2" fmla="*/ 663575 h 770081"/>
              <a:gd name="connsiteX3" fmla="*/ 3035887 w 5441037"/>
              <a:gd name="connsiteY3" fmla="*/ 768350 h 770081"/>
              <a:gd name="connsiteX4" fmla="*/ 4255088 w 5441037"/>
              <a:gd name="connsiteY4" fmla="*/ 568325 h 770081"/>
              <a:gd name="connsiteX5" fmla="*/ 5213938 w 5441037"/>
              <a:gd name="connsiteY5" fmla="*/ 396874 h 770081"/>
              <a:gd name="connsiteX6" fmla="*/ 5404437 w 5441037"/>
              <a:gd name="connsiteY6" fmla="*/ 0 h 770081"/>
              <a:gd name="connsiteX0" fmla="*/ 5877 w 5440771"/>
              <a:gd name="connsiteY0" fmla="*/ 189706 h 770081"/>
              <a:gd name="connsiteX1" fmla="*/ 1105222 w 5440771"/>
              <a:gd name="connsiteY1" fmla="*/ 644523 h 770081"/>
              <a:gd name="connsiteX2" fmla="*/ 1746572 w 5440771"/>
              <a:gd name="connsiteY2" fmla="*/ 663575 h 770081"/>
              <a:gd name="connsiteX3" fmla="*/ 3035621 w 5440771"/>
              <a:gd name="connsiteY3" fmla="*/ 768350 h 770081"/>
              <a:gd name="connsiteX4" fmla="*/ 4254822 w 5440771"/>
              <a:gd name="connsiteY4" fmla="*/ 568325 h 770081"/>
              <a:gd name="connsiteX5" fmla="*/ 5213672 w 5440771"/>
              <a:gd name="connsiteY5" fmla="*/ 396874 h 770081"/>
              <a:gd name="connsiteX6" fmla="*/ 5404171 w 5440771"/>
              <a:gd name="connsiteY6" fmla="*/ 0 h 770081"/>
              <a:gd name="connsiteX0" fmla="*/ 6270 w 5441164"/>
              <a:gd name="connsiteY0" fmla="*/ 189706 h 770081"/>
              <a:gd name="connsiteX1" fmla="*/ 1042115 w 5441164"/>
              <a:gd name="connsiteY1" fmla="*/ 606423 h 770081"/>
              <a:gd name="connsiteX2" fmla="*/ 1746965 w 5441164"/>
              <a:gd name="connsiteY2" fmla="*/ 663575 h 770081"/>
              <a:gd name="connsiteX3" fmla="*/ 3036014 w 5441164"/>
              <a:gd name="connsiteY3" fmla="*/ 768350 h 770081"/>
              <a:gd name="connsiteX4" fmla="*/ 4255215 w 5441164"/>
              <a:gd name="connsiteY4" fmla="*/ 568325 h 770081"/>
              <a:gd name="connsiteX5" fmla="*/ 5214065 w 5441164"/>
              <a:gd name="connsiteY5" fmla="*/ 396874 h 770081"/>
              <a:gd name="connsiteX6" fmla="*/ 5404564 w 5441164"/>
              <a:gd name="connsiteY6" fmla="*/ 0 h 770081"/>
              <a:gd name="connsiteX0" fmla="*/ 8008 w 5442902"/>
              <a:gd name="connsiteY0" fmla="*/ 189706 h 770081"/>
              <a:gd name="connsiteX1" fmla="*/ 1043853 w 5442902"/>
              <a:gd name="connsiteY1" fmla="*/ 606423 h 770081"/>
              <a:gd name="connsiteX2" fmla="*/ 1748703 w 5442902"/>
              <a:gd name="connsiteY2" fmla="*/ 663575 h 770081"/>
              <a:gd name="connsiteX3" fmla="*/ 3037752 w 5442902"/>
              <a:gd name="connsiteY3" fmla="*/ 768350 h 770081"/>
              <a:gd name="connsiteX4" fmla="*/ 4256953 w 5442902"/>
              <a:gd name="connsiteY4" fmla="*/ 568325 h 770081"/>
              <a:gd name="connsiteX5" fmla="*/ 5215803 w 5442902"/>
              <a:gd name="connsiteY5" fmla="*/ 396874 h 770081"/>
              <a:gd name="connsiteX6" fmla="*/ 5406302 w 5442902"/>
              <a:gd name="connsiteY6" fmla="*/ 0 h 770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2902" h="770081">
                <a:moveTo>
                  <a:pt x="8008" y="189706"/>
                </a:moveTo>
                <a:cubicBezTo>
                  <a:pt x="-93459" y="518451"/>
                  <a:pt x="798187" y="584595"/>
                  <a:pt x="1043853" y="606423"/>
                </a:cubicBezTo>
                <a:lnTo>
                  <a:pt x="1748703" y="663575"/>
                </a:lnTo>
                <a:cubicBezTo>
                  <a:pt x="2073611" y="686330"/>
                  <a:pt x="2619710" y="784225"/>
                  <a:pt x="3037752" y="768350"/>
                </a:cubicBezTo>
                <a:cubicBezTo>
                  <a:pt x="3455794" y="752475"/>
                  <a:pt x="3893944" y="630238"/>
                  <a:pt x="4256953" y="568325"/>
                </a:cubicBezTo>
                <a:cubicBezTo>
                  <a:pt x="4619962" y="506412"/>
                  <a:pt x="5028478" y="499003"/>
                  <a:pt x="5215803" y="396874"/>
                </a:cubicBezTo>
                <a:cubicBezTo>
                  <a:pt x="5610561" y="268816"/>
                  <a:pt x="5360794" y="37571"/>
                  <a:pt x="5406302" y="0"/>
                </a:cubicBezTo>
              </a:path>
            </a:pathLst>
          </a:cu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1" name="Textfeld 20"/>
          <p:cNvSpPr txBox="1"/>
          <p:nvPr/>
        </p:nvSpPr>
        <p:spPr>
          <a:xfrm>
            <a:off x="2222500" y="5088806"/>
            <a:ext cx="1959151" cy="466938"/>
          </a:xfrm>
          <a:prstGeom prst="rect">
            <a:avLst/>
          </a:prstGeom>
          <a:solidFill>
            <a:srgbClr val="FFFFFF">
              <a:alpha val="74902"/>
            </a:srgbClr>
          </a:solidFill>
        </p:spPr>
        <p:txBody>
          <a:bodyPr wrap="square" lIns="96661" tIns="48331" rIns="96661" bIns="48331" rtlCol="0">
            <a:spAutoFit/>
          </a:bodyPr>
          <a:lstStyle/>
          <a:p>
            <a:pPr algn="ctr"/>
            <a:r>
              <a:rPr lang="de-DE" sz="2400" b="0" dirty="0" smtClean="0"/>
              <a:t>Biegedorn</a:t>
            </a:r>
            <a:endParaRPr lang="de-DE" sz="2400" b="0" dirty="0"/>
          </a:p>
        </p:txBody>
      </p:sp>
      <p:sp>
        <p:nvSpPr>
          <p:cNvPr id="22" name="Freihandform 21"/>
          <p:cNvSpPr/>
          <p:nvPr/>
        </p:nvSpPr>
        <p:spPr>
          <a:xfrm flipH="1" flipV="1">
            <a:off x="2220296" y="4743632"/>
            <a:ext cx="2723356" cy="821531"/>
          </a:xfrm>
          <a:custGeom>
            <a:avLst/>
            <a:gdLst>
              <a:gd name="connsiteX0" fmla="*/ 0 w 2943225"/>
              <a:gd name="connsiteY0" fmla="*/ 704850 h 704850"/>
              <a:gd name="connsiteX1" fmla="*/ 704850 w 2943225"/>
              <a:gd name="connsiteY1" fmla="*/ 0 h 704850"/>
              <a:gd name="connsiteX2" fmla="*/ 2943225 w 2943225"/>
              <a:gd name="connsiteY2" fmla="*/ 0 h 704850"/>
              <a:gd name="connsiteX0" fmla="*/ 0 w 2678906"/>
              <a:gd name="connsiteY0" fmla="*/ 707231 h 707231"/>
              <a:gd name="connsiteX1" fmla="*/ 704850 w 2678906"/>
              <a:gd name="connsiteY1" fmla="*/ 2381 h 707231"/>
              <a:gd name="connsiteX2" fmla="*/ 2678906 w 2678906"/>
              <a:gd name="connsiteY2" fmla="*/ 0 h 707231"/>
              <a:gd name="connsiteX0" fmla="*/ 0 w 2723356"/>
              <a:gd name="connsiteY0" fmla="*/ 821531 h 821531"/>
              <a:gd name="connsiteX1" fmla="*/ 749300 w 2723356"/>
              <a:gd name="connsiteY1" fmla="*/ 2381 h 821531"/>
              <a:gd name="connsiteX2" fmla="*/ 2723356 w 2723356"/>
              <a:gd name="connsiteY2" fmla="*/ 0 h 821531"/>
            </a:gdLst>
            <a:ahLst/>
            <a:cxnLst>
              <a:cxn ang="0">
                <a:pos x="connsiteX0" y="connsiteY0"/>
              </a:cxn>
              <a:cxn ang="0">
                <a:pos x="connsiteX1" y="connsiteY1"/>
              </a:cxn>
              <a:cxn ang="0">
                <a:pos x="connsiteX2" y="connsiteY2"/>
              </a:cxn>
            </a:cxnLst>
            <a:rect l="l" t="t" r="r" b="b"/>
            <a:pathLst>
              <a:path w="2723356" h="821531">
                <a:moveTo>
                  <a:pt x="0" y="821531"/>
                </a:moveTo>
                <a:lnTo>
                  <a:pt x="749300" y="2381"/>
                </a:lnTo>
                <a:lnTo>
                  <a:pt x="2723356" y="0"/>
                </a:lnTo>
              </a:path>
            </a:pathLst>
          </a:custGeom>
          <a:noFill/>
          <a:ln>
            <a:solidFill>
              <a:srgbClr val="FFC000"/>
            </a:solidFill>
            <a:headEnd type="oval" w="lg" len="lg"/>
            <a:tailEnd type="non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1"/>
          <p:cNvSpPr>
            <a:spLocks noGrp="1"/>
          </p:cNvSpPr>
          <p:nvPr>
            <p:ph type="title"/>
          </p:nvPr>
        </p:nvSpPr>
        <p:spPr>
          <a:xfrm>
            <a:off x="306388" y="-1588"/>
            <a:ext cx="7756525" cy="850901"/>
          </a:xfrm>
        </p:spPr>
        <p:txBody>
          <a:bodyPr/>
          <a:lstStyle/>
          <a:p>
            <a:r>
              <a:rPr lang="de-DE" dirty="0" smtClean="0"/>
              <a:t>Maßgebende </a:t>
            </a:r>
            <a:r>
              <a:rPr lang="de-DE" dirty="0"/>
              <a:t>Bauteilgeometrie der Untersuchung</a:t>
            </a:r>
          </a:p>
        </p:txBody>
      </p:sp>
      <p:pic>
        <p:nvPicPr>
          <p:cNvPr id="12" name="Inhaltsplatzhalter 4" descr="vdkdorient.jpg"/>
          <p:cNvPicPr>
            <a:picLocks noGrp="1" noChangeAspect="1"/>
          </p:cNvPicPr>
          <p:nvPr>
            <p:ph sz="half" idx="1"/>
          </p:nvPr>
        </p:nvPicPr>
        <p:blipFill>
          <a:blip r:embed="rId2" cstate="print"/>
          <a:stretch>
            <a:fillRect/>
          </a:stretch>
        </p:blipFill>
        <p:spPr>
          <a:xfrm>
            <a:off x="1032955" y="1383004"/>
            <a:ext cx="7347060" cy="3249453"/>
          </a:xfrm>
        </p:spPr>
      </p:pic>
      <p:sp>
        <p:nvSpPr>
          <p:cNvPr id="14" name="Textfeld 13"/>
          <p:cNvSpPr txBox="1"/>
          <p:nvPr/>
        </p:nvSpPr>
        <p:spPr>
          <a:xfrm>
            <a:off x="266700" y="4873757"/>
            <a:ext cx="9194800" cy="1360709"/>
          </a:xfrm>
          <a:prstGeom prst="rect">
            <a:avLst/>
          </a:prstGeom>
          <a:noFill/>
        </p:spPr>
        <p:txBody>
          <a:bodyPr wrap="square" lIns="96661" tIns="48331" rIns="96661" bIns="48331" rtlCol="0">
            <a:spAutoFit/>
          </a:bodyPr>
          <a:lstStyle/>
          <a:p>
            <a:pPr marL="285750" indent="-285750">
              <a:lnSpc>
                <a:spcPct val="114000"/>
              </a:lnSpc>
              <a:buFont typeface="Arial" panose="020B0604020202020204" pitchFamily="34" charset="0"/>
              <a:buChar char="•"/>
            </a:pPr>
            <a:r>
              <a:rPr lang="de-DE" sz="2000" b="0" dirty="0" smtClean="0">
                <a:solidFill>
                  <a:srgbClr val="3366CC"/>
                </a:solidFill>
              </a:rPr>
              <a:t>Nennmaß der Außenkontur ist Null</a:t>
            </a:r>
          </a:p>
          <a:p>
            <a:pPr marL="285750" indent="-285750">
              <a:lnSpc>
                <a:spcPct val="114000"/>
              </a:lnSpc>
              <a:buFont typeface="Arial" panose="020B0604020202020204" pitchFamily="34" charset="0"/>
              <a:buChar char="•"/>
            </a:pPr>
            <a:endParaRPr lang="de-DE" sz="1200" b="0" dirty="0" smtClean="0">
              <a:solidFill>
                <a:srgbClr val="3366CC"/>
              </a:solidFill>
            </a:endParaRPr>
          </a:p>
          <a:p>
            <a:pPr marL="285750" indent="-285750">
              <a:lnSpc>
                <a:spcPct val="114000"/>
              </a:lnSpc>
              <a:buFont typeface="Arial" panose="020B0604020202020204" pitchFamily="34" charset="0"/>
              <a:buChar char="•"/>
            </a:pPr>
            <a:r>
              <a:rPr lang="de-DE" sz="2000" b="0" dirty="0" smtClean="0">
                <a:solidFill>
                  <a:srgbClr val="3366CC"/>
                </a:solidFill>
              </a:rPr>
              <a:t>Positive Messwerte bedeuten, insbesondere an den Messpunkte MP1 – MP2 und MP9 – MP10, eine erhöhte Rückfederung</a:t>
            </a:r>
          </a:p>
        </p:txBody>
      </p:sp>
      <p:sp>
        <p:nvSpPr>
          <p:cNvPr id="16" name="Textfeld 15"/>
          <p:cNvSpPr txBox="1"/>
          <p:nvPr/>
        </p:nvSpPr>
        <p:spPr>
          <a:xfrm>
            <a:off x="1041400" y="4084689"/>
            <a:ext cx="7327900" cy="343827"/>
          </a:xfrm>
          <a:prstGeom prst="rect">
            <a:avLst/>
          </a:prstGeom>
          <a:noFill/>
        </p:spPr>
        <p:txBody>
          <a:bodyPr wrap="square" lIns="96661" tIns="48331" rIns="96661" bIns="48331" rtlCol="0">
            <a:spAutoFit/>
          </a:bodyPr>
          <a:lstStyle/>
          <a:p>
            <a:pPr algn="ctr"/>
            <a:r>
              <a:rPr lang="de-DE" b="0" i="1" dirty="0" smtClean="0"/>
              <a:t>Messpunkte und Orientierung der Außenkontur</a:t>
            </a:r>
            <a:endParaRPr lang="de-DE" b="0" i="1" dirty="0"/>
          </a:p>
        </p:txBody>
      </p:sp>
      <p:cxnSp>
        <p:nvCxnSpPr>
          <p:cNvPr id="4" name="Gerade Verbindung mit Pfeil 3"/>
          <p:cNvCxnSpPr/>
          <p:nvPr/>
        </p:nvCxnSpPr>
        <p:spPr>
          <a:xfrm flipH="1" flipV="1">
            <a:off x="2543175" y="2976563"/>
            <a:ext cx="4763" cy="342900"/>
          </a:xfrm>
          <a:prstGeom prst="straightConnector1">
            <a:avLst/>
          </a:prstGeom>
          <a:ln w="19050">
            <a:solidFill>
              <a:srgbClr val="FF0000"/>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23" name="Gerade Verbindung mit Pfeil 22"/>
          <p:cNvCxnSpPr/>
          <p:nvPr/>
        </p:nvCxnSpPr>
        <p:spPr>
          <a:xfrm flipH="1" flipV="1">
            <a:off x="1462088" y="1681163"/>
            <a:ext cx="4763" cy="342900"/>
          </a:xfrm>
          <a:prstGeom prst="straightConnector1">
            <a:avLst/>
          </a:prstGeom>
          <a:ln w="19050">
            <a:solidFill>
              <a:srgbClr val="FF0000"/>
            </a:solidFill>
            <a:prstDash val="solid"/>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196219281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Messmethode</a:t>
            </a:r>
            <a:endParaRPr lang="de-DE" dirty="0"/>
          </a:p>
        </p:txBody>
      </p:sp>
      <p:pic>
        <p:nvPicPr>
          <p:cNvPr id="3" name="Grafik 2" descr="messlehre.jpg"/>
          <p:cNvPicPr>
            <a:picLocks noChangeAspect="1"/>
          </p:cNvPicPr>
          <p:nvPr/>
        </p:nvPicPr>
        <p:blipFill>
          <a:blip r:embed="rId2" cstate="print"/>
          <a:stretch>
            <a:fillRect/>
          </a:stretch>
        </p:blipFill>
        <p:spPr>
          <a:xfrm>
            <a:off x="944571" y="1696853"/>
            <a:ext cx="7599831" cy="2919461"/>
          </a:xfrm>
          <a:prstGeom prst="rect">
            <a:avLst/>
          </a:prstGeom>
        </p:spPr>
      </p:pic>
      <p:sp>
        <p:nvSpPr>
          <p:cNvPr id="4" name="Textfeld 3"/>
          <p:cNvSpPr txBox="1"/>
          <p:nvPr/>
        </p:nvSpPr>
        <p:spPr>
          <a:xfrm>
            <a:off x="0" y="4846611"/>
            <a:ext cx="9601200" cy="405383"/>
          </a:xfrm>
          <a:prstGeom prst="rect">
            <a:avLst/>
          </a:prstGeom>
          <a:noFill/>
        </p:spPr>
        <p:txBody>
          <a:bodyPr wrap="square" lIns="96661" tIns="48331" rIns="96661" bIns="48331" rtlCol="0">
            <a:spAutoFit/>
          </a:bodyPr>
          <a:lstStyle/>
          <a:p>
            <a:pPr algn="ctr"/>
            <a:r>
              <a:rPr lang="de-DE" sz="2000" b="0" dirty="0">
                <a:solidFill>
                  <a:srgbClr val="3366CC"/>
                </a:solidFill>
              </a:rPr>
              <a:t>Eingelegtes Bauteil in </a:t>
            </a:r>
            <a:r>
              <a:rPr lang="de-DE" sz="2000" b="0" dirty="0" smtClean="0">
                <a:solidFill>
                  <a:srgbClr val="3366CC"/>
                </a:solidFill>
              </a:rPr>
              <a:t>Messlehre → Einbausituation </a:t>
            </a:r>
            <a:r>
              <a:rPr lang="de-DE" sz="2000" b="0" dirty="0">
                <a:solidFill>
                  <a:srgbClr val="3366CC"/>
                </a:solidFill>
              </a:rPr>
              <a:t>soll simuliert </a:t>
            </a:r>
            <a:r>
              <a:rPr lang="de-DE" sz="2000" b="0" dirty="0" smtClean="0">
                <a:solidFill>
                  <a:srgbClr val="3366CC"/>
                </a:solidFill>
              </a:rPr>
              <a:t>werden</a:t>
            </a:r>
            <a:endParaRPr lang="de-DE" sz="2000" b="0" dirty="0">
              <a:solidFill>
                <a:srgbClr val="3366CC"/>
              </a:solidFill>
            </a:endParaRPr>
          </a:p>
        </p:txBody>
      </p:sp>
      <p:sp>
        <p:nvSpPr>
          <p:cNvPr id="5" name="Textfeld 4"/>
          <p:cNvSpPr txBox="1"/>
          <p:nvPr/>
        </p:nvSpPr>
        <p:spPr>
          <a:xfrm>
            <a:off x="0" y="1353026"/>
            <a:ext cx="9601200" cy="313050"/>
          </a:xfrm>
          <a:prstGeom prst="rect">
            <a:avLst/>
          </a:prstGeom>
          <a:noFill/>
        </p:spPr>
        <p:txBody>
          <a:bodyPr wrap="square" lIns="96661" tIns="48331" rIns="96661" bIns="48331" rtlCol="0">
            <a:spAutoFit/>
          </a:bodyPr>
          <a:lstStyle/>
          <a:p>
            <a:pPr algn="ctr"/>
            <a:r>
              <a:rPr lang="de-DE" sz="1400" b="0" i="1" dirty="0" smtClean="0"/>
              <a:t>Messlehre</a:t>
            </a:r>
            <a:endParaRPr lang="de-DE" sz="1400" b="0" i="1" dirty="0"/>
          </a:p>
        </p:txBody>
      </p:sp>
    </p:spTree>
    <p:extLst>
      <p:ext uri="{BB962C8B-B14F-4D97-AF65-F5344CB8AC3E}">
        <p14:creationId xmlns:p14="http://schemas.microsoft.com/office/powerpoint/2010/main" xmlns="" val="160490205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Messmethode</a:t>
            </a:r>
            <a:endParaRPr lang="de-DE" dirty="0"/>
          </a:p>
        </p:txBody>
      </p:sp>
      <p:pic>
        <p:nvPicPr>
          <p:cNvPr id="5" name="Grafik 4" descr="20131023_132921.jpg"/>
          <p:cNvPicPr>
            <a:picLocks noChangeAspect="1"/>
          </p:cNvPicPr>
          <p:nvPr/>
        </p:nvPicPr>
        <p:blipFill>
          <a:blip r:embed="rId2" cstate="print"/>
          <a:stretch>
            <a:fillRect/>
          </a:stretch>
        </p:blipFill>
        <p:spPr>
          <a:xfrm>
            <a:off x="252580" y="2434548"/>
            <a:ext cx="3175552" cy="2419468"/>
          </a:xfrm>
          <a:prstGeom prst="rect">
            <a:avLst/>
          </a:prstGeom>
          <a:ln>
            <a:solidFill>
              <a:schemeClr val="tx1"/>
            </a:solidFill>
          </a:ln>
        </p:spPr>
      </p:pic>
      <p:pic>
        <p:nvPicPr>
          <p:cNvPr id="6" name="Grafik 5" descr="messpunktevdkda3.png"/>
          <p:cNvPicPr>
            <a:picLocks noChangeAspect="1"/>
          </p:cNvPicPr>
          <p:nvPr/>
        </p:nvPicPr>
        <p:blipFill>
          <a:blip r:embed="rId3" cstate="print"/>
          <a:stretch>
            <a:fillRect/>
          </a:stretch>
        </p:blipFill>
        <p:spPr>
          <a:xfrm>
            <a:off x="3916142" y="2434816"/>
            <a:ext cx="5355548" cy="2419200"/>
          </a:xfrm>
          <a:prstGeom prst="rect">
            <a:avLst/>
          </a:prstGeom>
          <a:ln>
            <a:solidFill>
              <a:schemeClr val="tx1"/>
            </a:solidFill>
          </a:ln>
        </p:spPr>
      </p:pic>
      <p:sp>
        <p:nvSpPr>
          <p:cNvPr id="7" name="Textfeld 6"/>
          <p:cNvSpPr txBox="1"/>
          <p:nvPr/>
        </p:nvSpPr>
        <p:spPr>
          <a:xfrm>
            <a:off x="252580" y="1818849"/>
            <a:ext cx="3175552" cy="590048"/>
          </a:xfrm>
          <a:prstGeom prst="rect">
            <a:avLst/>
          </a:prstGeom>
          <a:noFill/>
        </p:spPr>
        <p:txBody>
          <a:bodyPr wrap="square" lIns="96661" tIns="48331" rIns="96661" bIns="48331" rtlCol="0">
            <a:spAutoFit/>
          </a:bodyPr>
          <a:lstStyle/>
          <a:p>
            <a:r>
              <a:rPr lang="de-DE" b="0" dirty="0" smtClean="0"/>
              <a:t>Abfahren der Messpunkte </a:t>
            </a:r>
            <a:r>
              <a:rPr lang="de-DE" b="0" i="1" dirty="0" smtClean="0"/>
              <a:t>„Kontur außen“ </a:t>
            </a:r>
            <a:r>
              <a:rPr lang="de-DE" b="0" dirty="0" smtClean="0"/>
              <a:t>mit der Messuhr</a:t>
            </a:r>
            <a:endParaRPr lang="de-DE" b="0" dirty="0"/>
          </a:p>
        </p:txBody>
      </p:sp>
      <p:sp>
        <p:nvSpPr>
          <p:cNvPr id="8" name="Textfeld 7"/>
          <p:cNvSpPr txBox="1"/>
          <p:nvPr/>
        </p:nvSpPr>
        <p:spPr>
          <a:xfrm>
            <a:off x="3916142" y="2063401"/>
            <a:ext cx="5355548" cy="343827"/>
          </a:xfrm>
          <a:prstGeom prst="rect">
            <a:avLst/>
          </a:prstGeom>
          <a:noFill/>
        </p:spPr>
        <p:txBody>
          <a:bodyPr wrap="square" lIns="96661" tIns="48331" rIns="96661" bIns="48331" rtlCol="0">
            <a:spAutoFit/>
          </a:bodyPr>
          <a:lstStyle/>
          <a:p>
            <a:r>
              <a:rPr lang="de-DE" b="0" dirty="0"/>
              <a:t>Grün markiert, Messpunkte der Außenkontur</a:t>
            </a: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Messmethode</a:t>
            </a:r>
            <a:endParaRPr lang="de-DE" dirty="0"/>
          </a:p>
        </p:txBody>
      </p:sp>
      <p:grpSp>
        <p:nvGrpSpPr>
          <p:cNvPr id="17" name="Gruppieren 16"/>
          <p:cNvGrpSpPr/>
          <p:nvPr/>
        </p:nvGrpSpPr>
        <p:grpSpPr>
          <a:xfrm>
            <a:off x="351113" y="1129979"/>
            <a:ext cx="8175102" cy="4986728"/>
            <a:chOff x="130698" y="1320479"/>
            <a:chExt cx="8175102" cy="4986728"/>
          </a:xfrm>
        </p:grpSpPr>
        <p:sp>
          <p:nvSpPr>
            <p:cNvPr id="13" name="Rechteck 12"/>
            <p:cNvSpPr/>
            <p:nvPr/>
          </p:nvSpPr>
          <p:spPr>
            <a:xfrm>
              <a:off x="2328243" y="1320479"/>
              <a:ext cx="5977557" cy="292388"/>
            </a:xfrm>
            <a:prstGeom prst="rect">
              <a:avLst/>
            </a:prstGeom>
          </p:spPr>
          <p:txBody>
            <a:bodyPr wrap="square">
              <a:spAutoFit/>
            </a:bodyPr>
            <a:lstStyle/>
            <a:p>
              <a:r>
                <a:rPr lang="de-DE" sz="1300" b="0" i="1" dirty="0"/>
                <a:t>Messprotokoll zur Erfassung der Messergebnisse verschiedener Messbereiche</a:t>
              </a:r>
            </a:p>
          </p:txBody>
        </p:sp>
        <p:grpSp>
          <p:nvGrpSpPr>
            <p:cNvPr id="16" name="Gruppieren 15"/>
            <p:cNvGrpSpPr/>
            <p:nvPr/>
          </p:nvGrpSpPr>
          <p:grpSpPr>
            <a:xfrm>
              <a:off x="130698" y="1612867"/>
              <a:ext cx="8175102" cy="4694340"/>
              <a:chOff x="130698" y="1268848"/>
              <a:chExt cx="8175102" cy="4694340"/>
            </a:xfrm>
          </p:grpSpPr>
          <p:grpSp>
            <p:nvGrpSpPr>
              <p:cNvPr id="14" name="Gruppieren 13"/>
              <p:cNvGrpSpPr/>
              <p:nvPr/>
            </p:nvGrpSpPr>
            <p:grpSpPr>
              <a:xfrm>
                <a:off x="130698" y="1268848"/>
                <a:ext cx="8175102" cy="4694340"/>
                <a:chOff x="130698" y="1268848"/>
                <a:chExt cx="8175102" cy="4694340"/>
              </a:xfrm>
            </p:grpSpPr>
            <p:grpSp>
              <p:nvGrpSpPr>
                <p:cNvPr id="12" name="Gruppieren 11"/>
                <p:cNvGrpSpPr/>
                <p:nvPr/>
              </p:nvGrpSpPr>
              <p:grpSpPr>
                <a:xfrm>
                  <a:off x="130698" y="1268848"/>
                  <a:ext cx="8175102" cy="4694340"/>
                  <a:chOff x="130698" y="1268848"/>
                  <a:chExt cx="8175102" cy="4694340"/>
                </a:xfrm>
              </p:grpSpPr>
              <p:pic>
                <p:nvPicPr>
                  <p:cNvPr id="9" name="Grafik 8" descr="MessblattOriginal.jpg"/>
                  <p:cNvPicPr>
                    <a:picLocks noChangeAspect="1"/>
                  </p:cNvPicPr>
                  <p:nvPr/>
                </p:nvPicPr>
                <p:blipFill>
                  <a:blip r:embed="rId2" cstate="print"/>
                  <a:stretch>
                    <a:fillRect/>
                  </a:stretch>
                </p:blipFill>
                <p:spPr>
                  <a:xfrm>
                    <a:off x="2328244" y="1268848"/>
                    <a:ext cx="5977556" cy="4694340"/>
                  </a:xfrm>
                  <a:prstGeom prst="rect">
                    <a:avLst/>
                  </a:prstGeom>
                </p:spPr>
              </p:pic>
              <p:sp>
                <p:nvSpPr>
                  <p:cNvPr id="11" name="Textfeld 10"/>
                  <p:cNvSpPr txBox="1"/>
                  <p:nvPr/>
                </p:nvSpPr>
                <p:spPr>
                  <a:xfrm>
                    <a:off x="130698" y="3960037"/>
                    <a:ext cx="2053702" cy="659042"/>
                  </a:xfrm>
                  <a:prstGeom prst="rect">
                    <a:avLst/>
                  </a:prstGeom>
                  <a:noFill/>
                </p:spPr>
                <p:txBody>
                  <a:bodyPr wrap="square" lIns="96661" tIns="48331" rIns="96661" bIns="48331" rtlCol="0">
                    <a:spAutoFit/>
                  </a:bodyPr>
                  <a:lstStyle/>
                  <a:p>
                    <a:pPr algn="ctr">
                      <a:lnSpc>
                        <a:spcPct val="114000"/>
                      </a:lnSpc>
                    </a:pPr>
                    <a:r>
                      <a:rPr lang="de-DE" b="0" dirty="0" smtClean="0">
                        <a:solidFill>
                          <a:srgbClr val="3366CC"/>
                        </a:solidFill>
                      </a:rPr>
                      <a:t>Erfassungsfeld für</a:t>
                    </a:r>
                  </a:p>
                  <a:p>
                    <a:pPr algn="ctr">
                      <a:lnSpc>
                        <a:spcPct val="114000"/>
                      </a:lnSpc>
                    </a:pPr>
                    <a:r>
                      <a:rPr lang="de-DE" b="0" dirty="0" smtClean="0">
                        <a:solidFill>
                          <a:srgbClr val="3366CC"/>
                        </a:solidFill>
                      </a:rPr>
                      <a:t>Kontur außen </a:t>
                    </a:r>
                    <a:r>
                      <a:rPr lang="de-DE" b="0" i="1" dirty="0" smtClean="0">
                        <a:solidFill>
                          <a:srgbClr val="3366CC"/>
                        </a:solidFill>
                      </a:rPr>
                      <a:t>(grün)</a:t>
                    </a:r>
                    <a:endParaRPr lang="de-DE" b="0" i="1" dirty="0">
                      <a:solidFill>
                        <a:srgbClr val="3366CC"/>
                      </a:solidFill>
                    </a:endParaRPr>
                  </a:p>
                </p:txBody>
              </p:sp>
            </p:grpSp>
            <p:sp>
              <p:nvSpPr>
                <p:cNvPr id="3" name="Rechteck 2"/>
                <p:cNvSpPr/>
                <p:nvPr/>
              </p:nvSpPr>
              <p:spPr>
                <a:xfrm>
                  <a:off x="2571750" y="4037568"/>
                  <a:ext cx="1866914" cy="624919"/>
                </a:xfrm>
                <a:prstGeom prst="rect">
                  <a:avLst/>
                </a:prstGeom>
                <a:solidFill>
                  <a:srgbClr val="3366CC">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sp>
            <p:nvSpPr>
              <p:cNvPr id="15" name="Freihandform 14"/>
              <p:cNvSpPr/>
              <p:nvPr/>
            </p:nvSpPr>
            <p:spPr>
              <a:xfrm flipH="1">
                <a:off x="130698" y="4289558"/>
                <a:ext cx="2616574" cy="176213"/>
              </a:xfrm>
              <a:custGeom>
                <a:avLst/>
                <a:gdLst>
                  <a:gd name="connsiteX0" fmla="*/ 0 w 2943225"/>
                  <a:gd name="connsiteY0" fmla="*/ 704850 h 704850"/>
                  <a:gd name="connsiteX1" fmla="*/ 704850 w 2943225"/>
                  <a:gd name="connsiteY1" fmla="*/ 0 h 704850"/>
                  <a:gd name="connsiteX2" fmla="*/ 2943225 w 2943225"/>
                  <a:gd name="connsiteY2" fmla="*/ 0 h 704850"/>
                  <a:gd name="connsiteX0" fmla="*/ 0 w 3199455"/>
                  <a:gd name="connsiteY0" fmla="*/ 704850 h 704850"/>
                  <a:gd name="connsiteX1" fmla="*/ 704850 w 3199455"/>
                  <a:gd name="connsiteY1" fmla="*/ 0 h 704850"/>
                  <a:gd name="connsiteX2" fmla="*/ 3199455 w 3199455"/>
                  <a:gd name="connsiteY2" fmla="*/ 0 h 704850"/>
                </a:gdLst>
                <a:ahLst/>
                <a:cxnLst>
                  <a:cxn ang="0">
                    <a:pos x="connsiteX0" y="connsiteY0"/>
                  </a:cxn>
                  <a:cxn ang="0">
                    <a:pos x="connsiteX1" y="connsiteY1"/>
                  </a:cxn>
                  <a:cxn ang="0">
                    <a:pos x="connsiteX2" y="connsiteY2"/>
                  </a:cxn>
                </a:cxnLst>
                <a:rect l="l" t="t" r="r" b="b"/>
                <a:pathLst>
                  <a:path w="3199455" h="704850">
                    <a:moveTo>
                      <a:pt x="0" y="704850"/>
                    </a:moveTo>
                    <a:lnTo>
                      <a:pt x="704850" y="0"/>
                    </a:lnTo>
                    <a:lnTo>
                      <a:pt x="3199455" y="0"/>
                    </a:lnTo>
                  </a:path>
                </a:pathLst>
              </a:custGeom>
              <a:noFill/>
              <a:ln>
                <a:solidFill>
                  <a:srgbClr val="FF0000"/>
                </a:solidFill>
                <a:headEnd type="oval" w="lg" len="lg"/>
                <a:tailEnd type="non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spTree>
    <p:extLst>
      <p:ext uri="{BB962C8B-B14F-4D97-AF65-F5344CB8AC3E}">
        <p14:creationId xmlns:p14="http://schemas.microsoft.com/office/powerpoint/2010/main" xmlns="" val="80550517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Auswertungsmethode</a:t>
            </a:r>
            <a:endParaRPr lang="de-DE"/>
          </a:p>
        </p:txBody>
      </p:sp>
      <p:pic>
        <p:nvPicPr>
          <p:cNvPr id="6" name="Grafik 5" descr="StandardabweichungDesMittelwerts.jpg"/>
          <p:cNvPicPr>
            <a:picLocks noChangeAspect="1"/>
          </p:cNvPicPr>
          <p:nvPr/>
        </p:nvPicPr>
        <p:blipFill>
          <a:blip r:embed="rId2" cstate="print"/>
          <a:stretch>
            <a:fillRect/>
          </a:stretch>
        </p:blipFill>
        <p:spPr>
          <a:xfrm>
            <a:off x="5666922" y="1215884"/>
            <a:ext cx="3477986" cy="871308"/>
          </a:xfrm>
          <a:prstGeom prst="rect">
            <a:avLst/>
          </a:prstGeom>
        </p:spPr>
      </p:pic>
      <p:pic>
        <p:nvPicPr>
          <p:cNvPr id="7" name="Grafik 6" descr="StandardabweichungEmpirische.jpg"/>
          <p:cNvPicPr>
            <a:picLocks noChangeAspect="1"/>
          </p:cNvPicPr>
          <p:nvPr/>
        </p:nvPicPr>
        <p:blipFill>
          <a:blip r:embed="rId3" cstate="print"/>
          <a:stretch>
            <a:fillRect/>
          </a:stretch>
        </p:blipFill>
        <p:spPr>
          <a:xfrm>
            <a:off x="137553" y="985408"/>
            <a:ext cx="2646294" cy="1044441"/>
          </a:xfrm>
          <a:prstGeom prst="rect">
            <a:avLst/>
          </a:prstGeom>
        </p:spPr>
      </p:pic>
      <p:sp>
        <p:nvSpPr>
          <p:cNvPr id="9" name="Textfeld 8"/>
          <p:cNvSpPr txBox="1"/>
          <p:nvPr/>
        </p:nvSpPr>
        <p:spPr>
          <a:xfrm>
            <a:off x="793355" y="1737387"/>
            <a:ext cx="1436560" cy="343827"/>
          </a:xfrm>
          <a:prstGeom prst="rect">
            <a:avLst/>
          </a:prstGeom>
          <a:noFill/>
        </p:spPr>
        <p:txBody>
          <a:bodyPr wrap="square" lIns="96661" tIns="48331" rIns="96661" bIns="48331" rtlCol="0">
            <a:spAutoFit/>
          </a:bodyPr>
          <a:lstStyle/>
          <a:p>
            <a:endParaRPr lang="de-DE"/>
          </a:p>
        </p:txBody>
      </p:sp>
      <p:sp>
        <p:nvSpPr>
          <p:cNvPr id="10" name="Textfeld 9"/>
          <p:cNvSpPr txBox="1"/>
          <p:nvPr/>
        </p:nvSpPr>
        <p:spPr>
          <a:xfrm>
            <a:off x="0" y="852206"/>
            <a:ext cx="3402378" cy="328295"/>
          </a:xfrm>
          <a:prstGeom prst="rect">
            <a:avLst/>
          </a:prstGeom>
          <a:noFill/>
        </p:spPr>
        <p:txBody>
          <a:bodyPr wrap="square" lIns="96661" tIns="48331" rIns="96661" bIns="48331" rtlCol="0">
            <a:spAutoFit/>
          </a:bodyPr>
          <a:lstStyle/>
          <a:p>
            <a:r>
              <a:rPr lang="de-DE" sz="1500" dirty="0" smtClean="0">
                <a:solidFill>
                  <a:srgbClr val="3366CC"/>
                </a:solidFill>
              </a:rPr>
              <a:t>Empirische Standardabweichung</a:t>
            </a:r>
            <a:endParaRPr lang="de-DE" sz="1500" dirty="0">
              <a:solidFill>
                <a:srgbClr val="3366CC"/>
              </a:solidFill>
            </a:endParaRPr>
          </a:p>
        </p:txBody>
      </p:sp>
      <p:sp>
        <p:nvSpPr>
          <p:cNvPr id="11" name="Textfeld 10"/>
          <p:cNvSpPr txBox="1"/>
          <p:nvPr/>
        </p:nvSpPr>
        <p:spPr>
          <a:xfrm>
            <a:off x="5367130" y="854419"/>
            <a:ext cx="4234070" cy="558101"/>
          </a:xfrm>
          <a:prstGeom prst="rect">
            <a:avLst/>
          </a:prstGeom>
          <a:noFill/>
        </p:spPr>
        <p:txBody>
          <a:bodyPr wrap="square" lIns="96661" tIns="48331" rIns="96661" bIns="48331" rtlCol="0">
            <a:spAutoFit/>
          </a:bodyPr>
          <a:lstStyle/>
          <a:p>
            <a:pPr algn="ctr"/>
            <a:r>
              <a:rPr lang="de-DE" sz="1500" dirty="0" smtClean="0">
                <a:solidFill>
                  <a:srgbClr val="3366CC"/>
                </a:solidFill>
              </a:rPr>
              <a:t>Standardabweichung des Mittelwerts</a:t>
            </a:r>
            <a:br>
              <a:rPr lang="de-DE" sz="1500" dirty="0" smtClean="0">
                <a:solidFill>
                  <a:srgbClr val="3366CC"/>
                </a:solidFill>
              </a:rPr>
            </a:br>
            <a:r>
              <a:rPr lang="de-DE" sz="1500" b="0" i="1" dirty="0" smtClean="0">
                <a:solidFill>
                  <a:srgbClr val="3366CC"/>
                </a:solidFill>
              </a:rPr>
              <a:t>(mit Berücksichtigung des Vertrauensbereichs)</a:t>
            </a:r>
            <a:endParaRPr lang="de-DE" sz="1500" b="0" i="1" dirty="0">
              <a:solidFill>
                <a:srgbClr val="3366CC"/>
              </a:solidFill>
            </a:endParaRPr>
          </a:p>
        </p:txBody>
      </p:sp>
      <p:cxnSp>
        <p:nvCxnSpPr>
          <p:cNvPr id="13" name="Gerade Verbindung mit Pfeil 12"/>
          <p:cNvCxnSpPr/>
          <p:nvPr/>
        </p:nvCxnSpPr>
        <p:spPr>
          <a:xfrm flipH="1" flipV="1">
            <a:off x="2019886" y="1823713"/>
            <a:ext cx="2055403" cy="863043"/>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1" name="Textfeld 20"/>
          <p:cNvSpPr txBox="1"/>
          <p:nvPr/>
        </p:nvSpPr>
        <p:spPr>
          <a:xfrm>
            <a:off x="1824181" y="5394640"/>
            <a:ext cx="5590164" cy="282272"/>
          </a:xfrm>
          <a:prstGeom prst="rect">
            <a:avLst/>
          </a:prstGeom>
          <a:noFill/>
        </p:spPr>
        <p:txBody>
          <a:bodyPr wrap="square" lIns="96661" tIns="48331" rIns="96661" bIns="48331" rtlCol="0">
            <a:spAutoFit/>
          </a:bodyPr>
          <a:lstStyle/>
          <a:p>
            <a:r>
              <a:rPr lang="de-DE" sz="1200" b="0" i="1" dirty="0" smtClean="0"/>
              <a:t>Messergebnisse einer Charge (n=20Stk.) (nach spezifischer Bearbeitungsstufe) </a:t>
            </a:r>
            <a:endParaRPr lang="de-DE" sz="1200" b="0" i="1" dirty="0"/>
          </a:p>
        </p:txBody>
      </p:sp>
      <p:pic>
        <p:nvPicPr>
          <p:cNvPr id="23" name="Grafik 22" descr="F17elox.jpg"/>
          <p:cNvPicPr>
            <a:picLocks noChangeAspect="1"/>
          </p:cNvPicPr>
          <p:nvPr/>
        </p:nvPicPr>
        <p:blipFill>
          <a:blip r:embed="rId4" cstate="print"/>
          <a:stretch>
            <a:fillRect/>
          </a:stretch>
        </p:blipFill>
        <p:spPr>
          <a:xfrm>
            <a:off x="1827184" y="2678985"/>
            <a:ext cx="5587161" cy="2715655"/>
          </a:xfrm>
          <a:prstGeom prst="rect">
            <a:avLst/>
          </a:prstGeom>
        </p:spPr>
      </p:pic>
      <p:cxnSp>
        <p:nvCxnSpPr>
          <p:cNvPr id="38" name="Gerade Verbindung mit Pfeil 37"/>
          <p:cNvCxnSpPr/>
          <p:nvPr/>
        </p:nvCxnSpPr>
        <p:spPr>
          <a:xfrm flipV="1">
            <a:off x="4143022" y="1851378"/>
            <a:ext cx="1535289" cy="81280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965200"/>
            <a:ext cx="9601200" cy="571501"/>
          </a:xfrm>
        </p:spPr>
        <p:txBody>
          <a:bodyPr>
            <a:normAutofit/>
          </a:bodyPr>
          <a:lstStyle/>
          <a:p>
            <a:pPr algn="ctr"/>
            <a:r>
              <a:rPr lang="de-DE" sz="2200" b="1" dirty="0" smtClean="0">
                <a:solidFill>
                  <a:srgbClr val="3366CC"/>
                </a:solidFill>
              </a:rPr>
              <a:t>Einschränkungen durch Rücksichtnahme auf die Serienfertigung</a:t>
            </a:r>
            <a:endParaRPr lang="de-DE" sz="2200" b="1" dirty="0">
              <a:solidFill>
                <a:srgbClr val="3366CC"/>
              </a:solidFill>
            </a:endParaRPr>
          </a:p>
        </p:txBody>
      </p:sp>
      <p:sp>
        <p:nvSpPr>
          <p:cNvPr id="6" name="Textfeld 5"/>
          <p:cNvSpPr txBox="1"/>
          <p:nvPr/>
        </p:nvSpPr>
        <p:spPr>
          <a:xfrm>
            <a:off x="0" y="1892301"/>
            <a:ext cx="6062133" cy="4298756"/>
          </a:xfrm>
          <a:prstGeom prst="rect">
            <a:avLst/>
          </a:prstGeom>
          <a:noFill/>
        </p:spPr>
        <p:txBody>
          <a:bodyPr wrap="square" lIns="96661" tIns="48331" rIns="96661" bIns="48331" rtlCol="0">
            <a:spAutoFit/>
          </a:bodyPr>
          <a:lstStyle/>
          <a:p>
            <a:pPr marL="342900" indent="-342900">
              <a:buFont typeface="Arial" panose="020B0604020202020204" pitchFamily="34" charset="0"/>
              <a:buChar char="•"/>
            </a:pPr>
            <a:r>
              <a:rPr lang="de-DE" sz="2100" b="0" dirty="0" smtClean="0">
                <a:solidFill>
                  <a:srgbClr val="3366CC"/>
                </a:solidFill>
              </a:rPr>
              <a:t>Streckbiegemaschine musste auf das Serienmaterial F13 eingerichtet bleiben</a:t>
            </a:r>
          </a:p>
          <a:p>
            <a:pPr marL="342900" indent="-342900">
              <a:buFont typeface="Arial" panose="020B0604020202020204" pitchFamily="34" charset="0"/>
              <a:buChar char="•"/>
            </a:pPr>
            <a:endParaRPr lang="de-DE" sz="2100" b="0" dirty="0" smtClean="0">
              <a:solidFill>
                <a:srgbClr val="3366CC"/>
              </a:solidFill>
            </a:endParaRPr>
          </a:p>
          <a:p>
            <a:pPr marL="342900" indent="-342900">
              <a:buFont typeface="Arial" panose="020B0604020202020204" pitchFamily="34" charset="0"/>
              <a:buChar char="•"/>
            </a:pPr>
            <a:r>
              <a:rPr lang="de-DE" sz="2100" b="0" dirty="0" smtClean="0">
                <a:solidFill>
                  <a:srgbClr val="3366CC"/>
                </a:solidFill>
              </a:rPr>
              <a:t>Bearbeitungsstufe Schleifen/Polieren wurde, aufgrund von Kapazitätsmangel,  teilweise in die Prototypenfertigung ausgelagert</a:t>
            </a:r>
          </a:p>
          <a:p>
            <a:pPr marL="342900" indent="-342900">
              <a:buFont typeface="Arial" panose="020B0604020202020204" pitchFamily="34" charset="0"/>
              <a:buChar char="•"/>
            </a:pPr>
            <a:endParaRPr lang="de-DE" sz="2100" b="0" dirty="0" smtClean="0">
              <a:solidFill>
                <a:srgbClr val="3366CC"/>
              </a:solidFill>
            </a:endParaRPr>
          </a:p>
          <a:p>
            <a:pPr marL="342900" indent="-342900">
              <a:buFont typeface="Arial" panose="020B0604020202020204" pitchFamily="34" charset="0"/>
              <a:buChar char="•"/>
            </a:pPr>
            <a:r>
              <a:rPr lang="de-DE" sz="2100" b="0" dirty="0" smtClean="0">
                <a:solidFill>
                  <a:srgbClr val="3366CC"/>
                </a:solidFill>
              </a:rPr>
              <a:t>Durch Bearbeitungsfehler wurden zusätzliche Chargen einiger Festigkeitsklassen gefahren</a:t>
            </a:r>
          </a:p>
          <a:p>
            <a:pPr marL="342900" indent="-342900">
              <a:buFont typeface="Arial" panose="020B0604020202020204" pitchFamily="34" charset="0"/>
              <a:buChar char="•"/>
            </a:pPr>
            <a:endParaRPr lang="de-DE" sz="2100" b="0" dirty="0" smtClean="0">
              <a:solidFill>
                <a:srgbClr val="3366CC"/>
              </a:solidFill>
            </a:endParaRPr>
          </a:p>
          <a:p>
            <a:pPr marL="342900" indent="-342900">
              <a:buFont typeface="Arial" panose="020B0604020202020204" pitchFamily="34" charset="0"/>
              <a:buChar char="•"/>
            </a:pPr>
            <a:r>
              <a:rPr lang="de-DE" sz="2100" b="0" dirty="0" smtClean="0">
                <a:solidFill>
                  <a:srgbClr val="3366CC"/>
                </a:solidFill>
              </a:rPr>
              <a:t>Beim Fräsprozess musste, aus Zeitgründen, beide Seiten der doppelten Spannvorrichtung genutzt werden</a:t>
            </a:r>
          </a:p>
        </p:txBody>
      </p:sp>
      <p:sp>
        <p:nvSpPr>
          <p:cNvPr id="4" name="Pfeil nach rechts 3"/>
          <p:cNvSpPr/>
          <p:nvPr/>
        </p:nvSpPr>
        <p:spPr>
          <a:xfrm>
            <a:off x="6134785" y="3442623"/>
            <a:ext cx="1269315" cy="844894"/>
          </a:xfrm>
          <a:prstGeom prst="rightArrow">
            <a:avLst/>
          </a:prstGeom>
          <a:solidFill>
            <a:srgbClr val="3366CC"/>
          </a:solidFill>
          <a:ln>
            <a:noFill/>
          </a:ln>
        </p:spPr>
        <p:style>
          <a:lnRef idx="2">
            <a:schemeClr val="accent1">
              <a:shade val="50000"/>
            </a:schemeClr>
          </a:lnRef>
          <a:fillRef idx="1">
            <a:schemeClr val="accent1"/>
          </a:fillRef>
          <a:effectRef idx="0">
            <a:schemeClr val="accent1"/>
          </a:effectRef>
          <a:fontRef idx="minor">
            <a:schemeClr val="lt1"/>
          </a:fontRef>
        </p:style>
        <p:txBody>
          <a:bodyPr lIns="96661" tIns="48331" rIns="96661" bIns="48331" rtlCol="0" anchor="ctr"/>
          <a:lstStyle/>
          <a:p>
            <a:pPr algn="ctr"/>
            <a:endParaRPr lang="de-DE"/>
          </a:p>
        </p:txBody>
      </p:sp>
      <p:sp>
        <p:nvSpPr>
          <p:cNvPr id="5" name="Textfeld 4"/>
          <p:cNvSpPr txBox="1"/>
          <p:nvPr/>
        </p:nvSpPr>
        <p:spPr>
          <a:xfrm>
            <a:off x="7404100" y="3415398"/>
            <a:ext cx="2197100" cy="1205602"/>
          </a:xfrm>
          <a:prstGeom prst="rect">
            <a:avLst/>
          </a:prstGeom>
          <a:noFill/>
        </p:spPr>
        <p:txBody>
          <a:bodyPr wrap="square" lIns="96661" tIns="48331" rIns="96661" bIns="48331" rtlCol="0">
            <a:spAutoFit/>
          </a:bodyPr>
          <a:lstStyle/>
          <a:p>
            <a:r>
              <a:rPr lang="de-DE" sz="1800" dirty="0" smtClean="0">
                <a:solidFill>
                  <a:srgbClr val="3366CC"/>
                </a:solidFill>
              </a:rPr>
              <a:t>Leichte Einschränkung der Objektivität</a:t>
            </a:r>
          </a:p>
          <a:p>
            <a:endParaRPr lang="de-DE" sz="1800" dirty="0">
              <a:solidFill>
                <a:srgbClr val="3366CC"/>
              </a:solidFill>
            </a:endParaRPr>
          </a:p>
        </p:txBody>
      </p:sp>
      <p:sp>
        <p:nvSpPr>
          <p:cNvPr id="7" name="Titel 1"/>
          <p:cNvSpPr txBox="1">
            <a:spLocks/>
          </p:cNvSpPr>
          <p:nvPr/>
        </p:nvSpPr>
        <p:spPr bwMode="auto">
          <a:xfrm>
            <a:off x="306388" y="-1588"/>
            <a:ext cx="7756525" cy="850901"/>
          </a:xfrm>
          <a:prstGeom prst="rect">
            <a:avLst/>
          </a:prstGeom>
          <a:noFill/>
          <a:ln w="9525">
            <a:noFill/>
            <a:miter lim="800000"/>
            <a:headEnd/>
            <a:tailEnd/>
          </a:ln>
        </p:spPr>
        <p:txBody>
          <a:bodyPr vert="horz" wrap="square" lIns="96539" tIns="48269" rIns="96539" bIns="48269" numCol="1" anchor="ctr" anchorCtr="0" compatLnSpc="1">
            <a:prstTxWarp prst="textNoShape">
              <a:avLst/>
            </a:prstTxWarp>
          </a:bodyPr>
          <a:lstStyle>
            <a:lvl1pPr algn="l" defTabSz="960438" rtl="0" eaLnBrk="0" fontAlgn="base" hangingPunct="0">
              <a:spcBef>
                <a:spcPct val="0"/>
              </a:spcBef>
              <a:spcAft>
                <a:spcPct val="0"/>
              </a:spcAft>
              <a:defRPr sz="2400">
                <a:solidFill>
                  <a:srgbClr val="595959"/>
                </a:solidFill>
                <a:latin typeface="Arial"/>
                <a:ea typeface="+mj-ea"/>
                <a:cs typeface="Arial"/>
              </a:defRPr>
            </a:lvl1pPr>
            <a:lvl2pPr algn="l" defTabSz="960438" rtl="0" eaLnBrk="0" fontAlgn="base" hangingPunct="0">
              <a:spcBef>
                <a:spcPct val="0"/>
              </a:spcBef>
              <a:spcAft>
                <a:spcPct val="0"/>
              </a:spcAft>
              <a:defRPr sz="2400">
                <a:solidFill>
                  <a:srgbClr val="595959"/>
                </a:solidFill>
                <a:latin typeface="Arial" charset="0"/>
                <a:ea typeface="ＭＳ Ｐゴシック" pitchFamily="96" charset="-128"/>
                <a:cs typeface="Arial" pitchFamily="34" charset="0"/>
              </a:defRPr>
            </a:lvl2pPr>
            <a:lvl3pPr algn="l" defTabSz="960438" rtl="0" eaLnBrk="0" fontAlgn="base" hangingPunct="0">
              <a:spcBef>
                <a:spcPct val="0"/>
              </a:spcBef>
              <a:spcAft>
                <a:spcPct val="0"/>
              </a:spcAft>
              <a:defRPr sz="2400">
                <a:solidFill>
                  <a:srgbClr val="595959"/>
                </a:solidFill>
                <a:latin typeface="Arial" charset="0"/>
                <a:ea typeface="ＭＳ Ｐゴシック" pitchFamily="96" charset="-128"/>
                <a:cs typeface="Arial" pitchFamily="34" charset="0"/>
              </a:defRPr>
            </a:lvl3pPr>
            <a:lvl4pPr algn="l" defTabSz="960438" rtl="0" eaLnBrk="0" fontAlgn="base" hangingPunct="0">
              <a:spcBef>
                <a:spcPct val="0"/>
              </a:spcBef>
              <a:spcAft>
                <a:spcPct val="0"/>
              </a:spcAft>
              <a:defRPr sz="2400">
                <a:solidFill>
                  <a:srgbClr val="595959"/>
                </a:solidFill>
                <a:latin typeface="Arial" charset="0"/>
                <a:ea typeface="ＭＳ Ｐゴシック" pitchFamily="96" charset="-128"/>
                <a:cs typeface="Arial" pitchFamily="34" charset="0"/>
              </a:defRPr>
            </a:lvl4pPr>
            <a:lvl5pPr algn="l" defTabSz="960438" rtl="0" eaLnBrk="0" fontAlgn="base" hangingPunct="0">
              <a:spcBef>
                <a:spcPct val="0"/>
              </a:spcBef>
              <a:spcAft>
                <a:spcPct val="0"/>
              </a:spcAft>
              <a:defRPr sz="2400">
                <a:solidFill>
                  <a:srgbClr val="595959"/>
                </a:solidFill>
                <a:latin typeface="Arial" charset="0"/>
                <a:ea typeface="ＭＳ Ｐゴシック" pitchFamily="96" charset="-128"/>
                <a:cs typeface="Arial" pitchFamily="34" charset="0"/>
              </a:defRPr>
            </a:lvl5pPr>
            <a:lvl6pPr marL="456875" algn="l" defTabSz="966097" rtl="0" eaLnBrk="1" fontAlgn="base" hangingPunct="1">
              <a:spcBef>
                <a:spcPct val="0"/>
              </a:spcBef>
              <a:spcAft>
                <a:spcPct val="0"/>
              </a:spcAft>
              <a:defRPr sz="2500" b="1">
                <a:solidFill>
                  <a:srgbClr val="000099"/>
                </a:solidFill>
                <a:latin typeface="Times New Roman" pitchFamily="18" charset="0"/>
              </a:defRPr>
            </a:lvl6pPr>
            <a:lvl7pPr marL="913749" algn="l" defTabSz="966097" rtl="0" eaLnBrk="1" fontAlgn="base" hangingPunct="1">
              <a:spcBef>
                <a:spcPct val="0"/>
              </a:spcBef>
              <a:spcAft>
                <a:spcPct val="0"/>
              </a:spcAft>
              <a:defRPr sz="2500" b="1">
                <a:solidFill>
                  <a:srgbClr val="000099"/>
                </a:solidFill>
                <a:latin typeface="Times New Roman" pitchFamily="18" charset="0"/>
              </a:defRPr>
            </a:lvl7pPr>
            <a:lvl8pPr marL="1370622" algn="l" defTabSz="966097" rtl="0" eaLnBrk="1" fontAlgn="base" hangingPunct="1">
              <a:spcBef>
                <a:spcPct val="0"/>
              </a:spcBef>
              <a:spcAft>
                <a:spcPct val="0"/>
              </a:spcAft>
              <a:defRPr sz="2500" b="1">
                <a:solidFill>
                  <a:srgbClr val="000099"/>
                </a:solidFill>
                <a:latin typeface="Times New Roman" pitchFamily="18" charset="0"/>
              </a:defRPr>
            </a:lvl8pPr>
            <a:lvl9pPr marL="1827498" algn="l" defTabSz="966097" rtl="0" eaLnBrk="1" fontAlgn="base" hangingPunct="1">
              <a:spcBef>
                <a:spcPct val="0"/>
              </a:spcBef>
              <a:spcAft>
                <a:spcPct val="0"/>
              </a:spcAft>
              <a:defRPr sz="2500" b="1">
                <a:solidFill>
                  <a:srgbClr val="000099"/>
                </a:solidFill>
                <a:latin typeface="Times New Roman" pitchFamily="18" charset="0"/>
              </a:defRPr>
            </a:lvl9pPr>
          </a:lstStyle>
          <a:p>
            <a:r>
              <a:rPr lang="de-DE" b="0" kern="0" dirty="0" smtClean="0"/>
              <a:t>Messmethode</a:t>
            </a:r>
            <a:endParaRPr lang="de-DE" b="0" kern="0" dirty="0"/>
          </a:p>
        </p:txBody>
      </p:sp>
      <p:sp>
        <p:nvSpPr>
          <p:cNvPr id="3" name="Freihandform 2"/>
          <p:cNvSpPr/>
          <p:nvPr/>
        </p:nvSpPr>
        <p:spPr>
          <a:xfrm>
            <a:off x="4673600" y="1790700"/>
            <a:ext cx="1473200" cy="4419600"/>
          </a:xfrm>
          <a:custGeom>
            <a:avLst/>
            <a:gdLst>
              <a:gd name="connsiteX0" fmla="*/ 0 w 1473200"/>
              <a:gd name="connsiteY0" fmla="*/ 0 h 4419600"/>
              <a:gd name="connsiteX1" fmla="*/ 1473200 w 1473200"/>
              <a:gd name="connsiteY1" fmla="*/ 0 h 4419600"/>
              <a:gd name="connsiteX2" fmla="*/ 1473200 w 1473200"/>
              <a:gd name="connsiteY2" fmla="*/ 4419600 h 4419600"/>
              <a:gd name="connsiteX3" fmla="*/ 139700 w 1473200"/>
              <a:gd name="connsiteY3" fmla="*/ 4419600 h 4419600"/>
            </a:gdLst>
            <a:ahLst/>
            <a:cxnLst>
              <a:cxn ang="0">
                <a:pos x="connsiteX0" y="connsiteY0"/>
              </a:cxn>
              <a:cxn ang="0">
                <a:pos x="connsiteX1" y="connsiteY1"/>
              </a:cxn>
              <a:cxn ang="0">
                <a:pos x="connsiteX2" y="connsiteY2"/>
              </a:cxn>
              <a:cxn ang="0">
                <a:pos x="connsiteX3" y="connsiteY3"/>
              </a:cxn>
            </a:cxnLst>
            <a:rect l="l" t="t" r="r" b="b"/>
            <a:pathLst>
              <a:path w="1473200" h="4419600">
                <a:moveTo>
                  <a:pt x="0" y="0"/>
                </a:moveTo>
                <a:lnTo>
                  <a:pt x="1473200" y="0"/>
                </a:lnTo>
                <a:lnTo>
                  <a:pt x="1473200" y="4419600"/>
                </a:lnTo>
                <a:lnTo>
                  <a:pt x="139700" y="4419600"/>
                </a:lnTo>
              </a:path>
            </a:pathLst>
          </a:custGeom>
          <a:noFill/>
          <a:ln>
            <a:solidFill>
              <a:srgbClr val="3366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el 1"/>
          <p:cNvSpPr>
            <a:spLocks noGrp="1"/>
          </p:cNvSpPr>
          <p:nvPr>
            <p:ph type="title"/>
          </p:nvPr>
        </p:nvSpPr>
        <p:spPr>
          <a:xfrm>
            <a:off x="293688" y="0"/>
            <a:ext cx="7756525" cy="798286"/>
          </a:xfrm>
        </p:spPr>
        <p:txBody>
          <a:bodyPr anchor="ctr"/>
          <a:lstStyle/>
          <a:p>
            <a:r>
              <a:rPr lang="de-DE" altLang="de-DE" dirty="0" smtClean="0">
                <a:latin typeface="Arial" charset="0"/>
                <a:cs typeface="Arial" charset="0"/>
              </a:rPr>
              <a:t>Thema der Bachelorarbeit</a:t>
            </a:r>
          </a:p>
        </p:txBody>
      </p:sp>
      <p:sp>
        <p:nvSpPr>
          <p:cNvPr id="7" name="Titel 1"/>
          <p:cNvSpPr txBox="1">
            <a:spLocks/>
          </p:cNvSpPr>
          <p:nvPr/>
        </p:nvSpPr>
        <p:spPr bwMode="auto">
          <a:xfrm>
            <a:off x="1103086" y="841829"/>
            <a:ext cx="7395028" cy="5704113"/>
          </a:xfrm>
          <a:prstGeom prst="rect">
            <a:avLst/>
          </a:prstGeom>
          <a:noFill/>
          <a:ln w="9525">
            <a:noFill/>
            <a:miter lim="800000"/>
            <a:headEnd/>
            <a:tailEnd/>
          </a:ln>
        </p:spPr>
        <p:txBody>
          <a:bodyPr vert="horz" wrap="square" lIns="96539" tIns="48269" rIns="96539" bIns="48269" numCol="1" anchor="ctr" anchorCtr="0" compatLnSpc="1">
            <a:prstTxWarp prst="textNoShape">
              <a:avLst/>
            </a:prstTxWarp>
            <a:normAutofit/>
          </a:bodyPr>
          <a:lstStyle/>
          <a:p>
            <a:pPr marL="0" marR="0" lvl="0" indent="0" algn="ctr" defTabSz="960438" rtl="0" eaLnBrk="0" fontAlgn="base" latinLnBrk="0" hangingPunct="0">
              <a:lnSpc>
                <a:spcPct val="150000"/>
              </a:lnSpc>
              <a:spcBef>
                <a:spcPct val="0"/>
              </a:spcBef>
              <a:spcAft>
                <a:spcPct val="0"/>
              </a:spcAft>
              <a:buClrTx/>
              <a:buSzTx/>
              <a:buFontTx/>
              <a:buNone/>
              <a:tabLst/>
              <a:defRPr/>
            </a:pPr>
            <a:r>
              <a:rPr kumimoji="0" lang="de-DE" sz="2400" b="1" u="none" strike="noStrike" kern="0" cap="none" spc="0" normalizeH="0" baseline="0" noProof="0" dirty="0" smtClean="0">
                <a:ln>
                  <a:noFill/>
                </a:ln>
                <a:solidFill>
                  <a:srgbClr val="0070C0"/>
                </a:solidFill>
                <a:effectLst/>
                <a:uLnTx/>
                <a:uFillTx/>
                <a:latin typeface="Arial"/>
                <a:ea typeface="+mj-ea"/>
                <a:cs typeface="Arial"/>
              </a:rPr>
              <a:t>Einfluss des Ausgangs- und Werkzeugmaterials auf Umformprozesse zur Herstellung von Verzierungselementen in der Automobilbranche</a:t>
            </a:r>
            <a:r>
              <a:rPr kumimoji="0" lang="de-DE" sz="2400" b="0" i="0" u="none" strike="noStrike" kern="0" cap="none" spc="0" normalizeH="0" baseline="0" noProof="0" dirty="0" smtClean="0">
                <a:ln>
                  <a:noFill/>
                </a:ln>
                <a:solidFill>
                  <a:srgbClr val="595959"/>
                </a:solidFill>
                <a:effectLst/>
                <a:uLnTx/>
                <a:uFillTx/>
                <a:latin typeface="Arial"/>
                <a:ea typeface="+mj-ea"/>
                <a:cs typeface="Arial"/>
              </a:rPr>
              <a:t/>
            </a:r>
            <a:br>
              <a:rPr kumimoji="0" lang="de-DE" sz="2400" b="0" i="0" u="none" strike="noStrike" kern="0" cap="none" spc="0" normalizeH="0" baseline="0" noProof="0" dirty="0" smtClean="0">
                <a:ln>
                  <a:noFill/>
                </a:ln>
                <a:solidFill>
                  <a:srgbClr val="595959"/>
                </a:solidFill>
                <a:effectLst/>
                <a:uLnTx/>
                <a:uFillTx/>
                <a:latin typeface="Arial"/>
                <a:ea typeface="+mj-ea"/>
                <a:cs typeface="Arial"/>
              </a:rPr>
            </a:br>
            <a:endParaRPr kumimoji="0" lang="de-DE" sz="2400" b="0" i="0" u="none" strike="noStrike" kern="0" cap="none" spc="0" normalizeH="0" baseline="0" noProof="0" dirty="0">
              <a:ln>
                <a:noFill/>
              </a:ln>
              <a:solidFill>
                <a:srgbClr val="595959"/>
              </a:solidFill>
              <a:effectLst/>
              <a:uLnTx/>
              <a:uFillTx/>
              <a:latin typeface="Arial"/>
              <a:ea typeface="+mj-ea"/>
              <a:cs typeface="Arial"/>
            </a:endParaRPr>
          </a:p>
        </p:txBody>
      </p:sp>
    </p:spTree>
  </p:cSld>
  <p:clrMapOvr>
    <a:masterClrMapping/>
  </p:clrMapOvr>
  <p:transition>
    <p:pull dir="ru"/>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Visualisierung der Resultate</a:t>
            </a:r>
            <a:endParaRPr lang="de-DE" dirty="0"/>
          </a:p>
        </p:txBody>
      </p:sp>
      <p:pic>
        <p:nvPicPr>
          <p:cNvPr id="5" name="Grafik 4" descr="StreckbiegenVisNEU.jpg"/>
          <p:cNvPicPr>
            <a:picLocks noChangeAspect="1"/>
          </p:cNvPicPr>
          <p:nvPr/>
        </p:nvPicPr>
        <p:blipFill>
          <a:blip r:embed="rId2" cstate="print"/>
          <a:stretch>
            <a:fillRect/>
          </a:stretch>
        </p:blipFill>
        <p:spPr>
          <a:xfrm>
            <a:off x="177198" y="2038201"/>
            <a:ext cx="4667580" cy="3072341"/>
          </a:xfrm>
          <a:prstGeom prst="rect">
            <a:avLst/>
          </a:prstGeom>
        </p:spPr>
      </p:pic>
      <p:pic>
        <p:nvPicPr>
          <p:cNvPr id="6" name="Grafik 5" descr="StreckbieTabNEU.jpg"/>
          <p:cNvPicPr>
            <a:picLocks noChangeAspect="1"/>
          </p:cNvPicPr>
          <p:nvPr/>
        </p:nvPicPr>
        <p:blipFill>
          <a:blip r:embed="rId3" cstate="print"/>
          <a:stretch>
            <a:fillRect/>
          </a:stretch>
        </p:blipFill>
        <p:spPr>
          <a:xfrm>
            <a:off x="4989097" y="2035378"/>
            <a:ext cx="4392129" cy="3590869"/>
          </a:xfrm>
          <a:prstGeom prst="rect">
            <a:avLst/>
          </a:prstGeom>
        </p:spPr>
      </p:pic>
      <p:sp>
        <p:nvSpPr>
          <p:cNvPr id="7" name="Textfeld 6"/>
          <p:cNvSpPr txBox="1"/>
          <p:nvPr/>
        </p:nvSpPr>
        <p:spPr>
          <a:xfrm>
            <a:off x="177198" y="5111813"/>
            <a:ext cx="4609292" cy="1441500"/>
          </a:xfrm>
          <a:prstGeom prst="rect">
            <a:avLst/>
          </a:prstGeom>
          <a:noFill/>
        </p:spPr>
        <p:txBody>
          <a:bodyPr wrap="square" lIns="96661" tIns="48331" rIns="96661" bIns="48331" rtlCol="0">
            <a:spAutoFit/>
          </a:bodyPr>
          <a:lstStyle/>
          <a:p>
            <a:pPr algn="just">
              <a:lnSpc>
                <a:spcPct val="105000"/>
              </a:lnSpc>
            </a:pPr>
            <a:r>
              <a:rPr lang="de-DE" sz="1200" b="0" i="1" dirty="0" smtClean="0"/>
              <a:t>Vergleich Messwerte (Mittelwerte) und Prozessschwankungen (durch die Standardabweichung visualisiert). Asymmetrie der Resultate aufgrund von nicht hinreichender Kalibrierung des Biegewerkzeugs. Prozessschwankungen bei F13 insbesondere an den signifikanten Messpunkten MP1 und MP10 am größten. Geringste Prozessschwankung und maximale Rückfederung bei F17.</a:t>
            </a:r>
            <a:endParaRPr lang="de-DE" sz="1200" b="0" i="1" dirty="0"/>
          </a:p>
        </p:txBody>
      </p:sp>
      <p:sp>
        <p:nvSpPr>
          <p:cNvPr id="10" name="Textfeld 9"/>
          <p:cNvSpPr txBox="1"/>
          <p:nvPr/>
        </p:nvSpPr>
        <p:spPr>
          <a:xfrm>
            <a:off x="0" y="867921"/>
            <a:ext cx="9601199" cy="466938"/>
          </a:xfrm>
          <a:prstGeom prst="rect">
            <a:avLst/>
          </a:prstGeom>
          <a:noFill/>
        </p:spPr>
        <p:txBody>
          <a:bodyPr wrap="square" lIns="96661" tIns="48331" rIns="96661" bIns="48331" rtlCol="0">
            <a:spAutoFit/>
          </a:bodyPr>
          <a:lstStyle/>
          <a:p>
            <a:pPr algn="ctr"/>
            <a:r>
              <a:rPr lang="de-DE" sz="2400" dirty="0" smtClean="0">
                <a:solidFill>
                  <a:srgbClr val="3366CC"/>
                </a:solidFill>
              </a:rPr>
              <a:t>Streckbiegen erster Durchgang</a:t>
            </a:r>
            <a:endParaRPr lang="de-DE" sz="2400" dirty="0">
              <a:solidFill>
                <a:srgbClr val="3366CC"/>
              </a:solidFill>
            </a:endParaRPr>
          </a:p>
        </p:txBody>
      </p:sp>
      <p:cxnSp>
        <p:nvCxnSpPr>
          <p:cNvPr id="12" name="Gerade Verbindung mit Pfeil 11"/>
          <p:cNvCxnSpPr>
            <a:stCxn id="10" idx="2"/>
          </p:cNvCxnSpPr>
          <p:nvPr/>
        </p:nvCxnSpPr>
        <p:spPr>
          <a:xfrm flipH="1">
            <a:off x="4089400" y="1334859"/>
            <a:ext cx="711200" cy="685852"/>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4" name="Gerade Verbindung mit Pfeil 13"/>
          <p:cNvCxnSpPr>
            <a:stCxn id="10" idx="2"/>
          </p:cNvCxnSpPr>
          <p:nvPr/>
        </p:nvCxnSpPr>
        <p:spPr>
          <a:xfrm>
            <a:off x="4800600" y="1334859"/>
            <a:ext cx="660400" cy="685852"/>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3" name="Textfeld 12"/>
          <p:cNvSpPr txBox="1"/>
          <p:nvPr/>
        </p:nvSpPr>
        <p:spPr>
          <a:xfrm>
            <a:off x="4989097" y="1714394"/>
            <a:ext cx="4392129" cy="313050"/>
          </a:xfrm>
          <a:prstGeom prst="rect">
            <a:avLst/>
          </a:prstGeom>
          <a:noFill/>
        </p:spPr>
        <p:txBody>
          <a:bodyPr wrap="square" lIns="96661" tIns="48331" rIns="96661" bIns="48331" rtlCol="0">
            <a:spAutoFit/>
          </a:bodyPr>
          <a:lstStyle/>
          <a:p>
            <a:pPr algn="ctr"/>
            <a:r>
              <a:rPr lang="de-DE" sz="1400" b="0" i="1" dirty="0" smtClean="0"/>
              <a:t>Tabellarische Messwerte (Mittelwerte)</a:t>
            </a:r>
            <a:endParaRPr lang="de-DE" sz="1400" b="0" i="1" dirty="0"/>
          </a:p>
        </p:txBody>
      </p:sp>
      <p:sp>
        <p:nvSpPr>
          <p:cNvPr id="15" name="Textfeld 14"/>
          <p:cNvSpPr txBox="1"/>
          <p:nvPr/>
        </p:nvSpPr>
        <p:spPr>
          <a:xfrm>
            <a:off x="177198" y="1714394"/>
            <a:ext cx="4609292" cy="313050"/>
          </a:xfrm>
          <a:prstGeom prst="rect">
            <a:avLst/>
          </a:prstGeom>
          <a:noFill/>
        </p:spPr>
        <p:txBody>
          <a:bodyPr wrap="square" lIns="96661" tIns="48331" rIns="96661" bIns="48331" rtlCol="0">
            <a:spAutoFit/>
          </a:bodyPr>
          <a:lstStyle/>
          <a:p>
            <a:pPr algn="ctr"/>
            <a:r>
              <a:rPr lang="de-DE" sz="1400" b="0" i="1" dirty="0" smtClean="0"/>
              <a:t>Visualisierung der Messwerte</a:t>
            </a:r>
            <a:endParaRPr lang="de-DE" sz="1400" b="0" i="1" dirty="0"/>
          </a:p>
        </p:txBody>
      </p:sp>
      <p:sp>
        <p:nvSpPr>
          <p:cNvPr id="16" name="Textfeld 15"/>
          <p:cNvSpPr txBox="1"/>
          <p:nvPr/>
        </p:nvSpPr>
        <p:spPr>
          <a:xfrm>
            <a:off x="4989097" y="3798598"/>
            <a:ext cx="4392129" cy="313050"/>
          </a:xfrm>
          <a:prstGeom prst="rect">
            <a:avLst/>
          </a:prstGeom>
          <a:noFill/>
        </p:spPr>
        <p:txBody>
          <a:bodyPr wrap="square" lIns="96661" tIns="48331" rIns="96661" bIns="48331" rtlCol="0">
            <a:spAutoFit/>
          </a:bodyPr>
          <a:lstStyle/>
          <a:p>
            <a:pPr algn="ctr"/>
            <a:r>
              <a:rPr lang="de-DE" sz="1400" b="0" i="1" dirty="0" smtClean="0"/>
              <a:t>Tabellarische Messwerte (Standardabweichung)</a:t>
            </a:r>
            <a:endParaRPr lang="de-DE" sz="1400" b="0" i="1" dirty="0"/>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fik 6" descr="DuraEloxNEU.jpg"/>
          <p:cNvPicPr>
            <a:picLocks noChangeAspect="1"/>
          </p:cNvPicPr>
          <p:nvPr/>
        </p:nvPicPr>
        <p:blipFill>
          <a:blip r:embed="rId2" cstate="print"/>
          <a:stretch>
            <a:fillRect/>
          </a:stretch>
        </p:blipFill>
        <p:spPr>
          <a:xfrm>
            <a:off x="76200" y="1636229"/>
            <a:ext cx="4634776" cy="2818556"/>
          </a:xfrm>
          <a:prstGeom prst="rect">
            <a:avLst/>
          </a:prstGeom>
        </p:spPr>
      </p:pic>
      <p:pic>
        <p:nvPicPr>
          <p:cNvPr id="8" name="Grafik 7" descr="DuraEloxTabNEU.jpg"/>
          <p:cNvPicPr>
            <a:picLocks noChangeAspect="1"/>
          </p:cNvPicPr>
          <p:nvPr/>
        </p:nvPicPr>
        <p:blipFill>
          <a:blip r:embed="rId3" cstate="print"/>
          <a:stretch>
            <a:fillRect/>
          </a:stretch>
        </p:blipFill>
        <p:spPr>
          <a:xfrm rot="5400000">
            <a:off x="6038082" y="427484"/>
            <a:ext cx="2365664" cy="4760572"/>
          </a:xfrm>
          <a:prstGeom prst="rect">
            <a:avLst/>
          </a:prstGeom>
        </p:spPr>
      </p:pic>
      <p:sp>
        <p:nvSpPr>
          <p:cNvPr id="10" name="Textfeld 9"/>
          <p:cNvSpPr txBox="1"/>
          <p:nvPr/>
        </p:nvSpPr>
        <p:spPr>
          <a:xfrm>
            <a:off x="1" y="795541"/>
            <a:ext cx="9601200" cy="482327"/>
          </a:xfrm>
          <a:prstGeom prst="rect">
            <a:avLst/>
          </a:prstGeom>
          <a:noFill/>
        </p:spPr>
        <p:txBody>
          <a:bodyPr wrap="square" lIns="96661" tIns="48331" rIns="96661" bIns="48331" rtlCol="0">
            <a:spAutoFit/>
          </a:bodyPr>
          <a:lstStyle/>
          <a:p>
            <a:pPr algn="ctr"/>
            <a:r>
              <a:rPr lang="de-DE" sz="2500" dirty="0" smtClean="0">
                <a:solidFill>
                  <a:srgbClr val="3366CC"/>
                </a:solidFill>
              </a:rPr>
              <a:t>Offsetwerte zum Vorprozess </a:t>
            </a:r>
            <a:endParaRPr lang="de-DE" sz="2500" dirty="0">
              <a:solidFill>
                <a:srgbClr val="3366CC"/>
              </a:solidFill>
            </a:endParaRPr>
          </a:p>
        </p:txBody>
      </p:sp>
      <p:sp>
        <p:nvSpPr>
          <p:cNvPr id="11" name="Textfeld 10"/>
          <p:cNvSpPr txBox="1"/>
          <p:nvPr/>
        </p:nvSpPr>
        <p:spPr>
          <a:xfrm>
            <a:off x="2580689" y="1264357"/>
            <a:ext cx="1360951" cy="343827"/>
          </a:xfrm>
          <a:prstGeom prst="rect">
            <a:avLst/>
          </a:prstGeom>
          <a:noFill/>
        </p:spPr>
        <p:txBody>
          <a:bodyPr wrap="square" lIns="96661" tIns="48331" rIns="96661" bIns="48331" rtlCol="0">
            <a:spAutoFit/>
          </a:bodyPr>
          <a:lstStyle/>
          <a:p>
            <a:r>
              <a:rPr lang="de-DE" b="0" i="1" dirty="0" smtClean="0">
                <a:solidFill>
                  <a:srgbClr val="3366CC"/>
                </a:solidFill>
              </a:rPr>
              <a:t>Eloxieren</a:t>
            </a:r>
            <a:endParaRPr lang="de-DE" b="0" i="1" dirty="0">
              <a:solidFill>
                <a:srgbClr val="3366CC"/>
              </a:solidFill>
            </a:endParaRPr>
          </a:p>
        </p:txBody>
      </p:sp>
      <p:sp>
        <p:nvSpPr>
          <p:cNvPr id="13" name="Textfeld 12"/>
          <p:cNvSpPr txBox="1"/>
          <p:nvPr/>
        </p:nvSpPr>
        <p:spPr>
          <a:xfrm>
            <a:off x="4787176" y="1264356"/>
            <a:ext cx="2248857" cy="343827"/>
          </a:xfrm>
          <a:prstGeom prst="rect">
            <a:avLst/>
          </a:prstGeom>
          <a:noFill/>
        </p:spPr>
        <p:txBody>
          <a:bodyPr wrap="square" lIns="96661" tIns="48331" rIns="96661" bIns="48331" rtlCol="0">
            <a:spAutoFit/>
          </a:bodyPr>
          <a:lstStyle/>
          <a:p>
            <a:pPr algn="r"/>
            <a:r>
              <a:rPr lang="de-DE" b="0" i="1" dirty="0" smtClean="0">
                <a:solidFill>
                  <a:srgbClr val="3366CC"/>
                </a:solidFill>
              </a:rPr>
              <a:t>DURApro Beschichten</a:t>
            </a:r>
            <a:endParaRPr lang="de-DE" b="0" i="1" dirty="0">
              <a:solidFill>
                <a:srgbClr val="3366CC"/>
              </a:solidFill>
            </a:endParaRPr>
          </a:p>
        </p:txBody>
      </p:sp>
      <p:sp>
        <p:nvSpPr>
          <p:cNvPr id="15" name="Pfeil nach rechts 14"/>
          <p:cNvSpPr/>
          <p:nvPr/>
        </p:nvSpPr>
        <p:spPr>
          <a:xfrm>
            <a:off x="3683000" y="1245102"/>
            <a:ext cx="975306" cy="384043"/>
          </a:xfrm>
          <a:prstGeom prst="rightArrow">
            <a:avLst/>
          </a:prstGeom>
          <a:solidFill>
            <a:srgbClr val="3366CC"/>
          </a:solidFill>
          <a:ln>
            <a:noFill/>
          </a:ln>
        </p:spPr>
        <p:style>
          <a:lnRef idx="2">
            <a:schemeClr val="accent1">
              <a:shade val="50000"/>
            </a:schemeClr>
          </a:lnRef>
          <a:fillRef idx="1">
            <a:schemeClr val="accent1"/>
          </a:fillRef>
          <a:effectRef idx="0">
            <a:schemeClr val="accent1"/>
          </a:effectRef>
          <a:fontRef idx="minor">
            <a:schemeClr val="lt1"/>
          </a:fontRef>
        </p:style>
        <p:txBody>
          <a:bodyPr lIns="96661" tIns="48331" rIns="96661" bIns="48331" rtlCol="0" anchor="ctr"/>
          <a:lstStyle/>
          <a:p>
            <a:pPr algn="ctr"/>
            <a:endParaRPr lang="de-DE">
              <a:solidFill>
                <a:srgbClr val="FF0000"/>
              </a:solidFill>
            </a:endParaRPr>
          </a:p>
        </p:txBody>
      </p:sp>
      <p:cxnSp>
        <p:nvCxnSpPr>
          <p:cNvPr id="20" name="Gerade Verbindung mit Pfeil 19"/>
          <p:cNvCxnSpPr/>
          <p:nvPr/>
        </p:nvCxnSpPr>
        <p:spPr>
          <a:xfrm flipH="1">
            <a:off x="6393570" y="6013151"/>
            <a:ext cx="907301" cy="0"/>
          </a:xfrm>
          <a:prstGeom prst="straightConnector1">
            <a:avLst/>
          </a:prstGeom>
          <a:ln w="19050">
            <a:solidFill>
              <a:srgbClr val="3366CC"/>
            </a:solidFill>
            <a:tailEnd type="arrow"/>
          </a:ln>
        </p:spPr>
        <p:style>
          <a:lnRef idx="1">
            <a:schemeClr val="accent1"/>
          </a:lnRef>
          <a:fillRef idx="0">
            <a:schemeClr val="accent1"/>
          </a:fillRef>
          <a:effectRef idx="0">
            <a:schemeClr val="accent1"/>
          </a:effectRef>
          <a:fontRef idx="minor">
            <a:schemeClr val="tx1"/>
          </a:fontRef>
        </p:style>
      </p:cxnSp>
      <p:sp>
        <p:nvSpPr>
          <p:cNvPr id="14" name="Titel 1"/>
          <p:cNvSpPr txBox="1">
            <a:spLocks/>
          </p:cNvSpPr>
          <p:nvPr/>
        </p:nvSpPr>
        <p:spPr bwMode="auto">
          <a:xfrm>
            <a:off x="306388" y="-1588"/>
            <a:ext cx="7756525" cy="850901"/>
          </a:xfrm>
          <a:prstGeom prst="rect">
            <a:avLst/>
          </a:prstGeom>
          <a:noFill/>
          <a:ln w="9525">
            <a:noFill/>
            <a:miter lim="800000"/>
            <a:headEnd/>
            <a:tailEnd/>
          </a:ln>
        </p:spPr>
        <p:txBody>
          <a:bodyPr vert="horz" wrap="square" lIns="96539" tIns="48269" rIns="96539" bIns="48269" numCol="1" anchor="ctr" anchorCtr="0" compatLnSpc="1">
            <a:prstTxWarp prst="textNoShape">
              <a:avLst/>
            </a:prstTxWarp>
          </a:bodyPr>
          <a:lstStyle>
            <a:lvl1pPr algn="l" defTabSz="960438" rtl="0" eaLnBrk="0" fontAlgn="base" hangingPunct="0">
              <a:spcBef>
                <a:spcPct val="0"/>
              </a:spcBef>
              <a:spcAft>
                <a:spcPct val="0"/>
              </a:spcAft>
              <a:defRPr sz="2400">
                <a:solidFill>
                  <a:srgbClr val="595959"/>
                </a:solidFill>
                <a:latin typeface="Arial"/>
                <a:ea typeface="+mj-ea"/>
                <a:cs typeface="Arial"/>
              </a:defRPr>
            </a:lvl1pPr>
            <a:lvl2pPr algn="l" defTabSz="960438" rtl="0" eaLnBrk="0" fontAlgn="base" hangingPunct="0">
              <a:spcBef>
                <a:spcPct val="0"/>
              </a:spcBef>
              <a:spcAft>
                <a:spcPct val="0"/>
              </a:spcAft>
              <a:defRPr sz="2400">
                <a:solidFill>
                  <a:srgbClr val="595959"/>
                </a:solidFill>
                <a:latin typeface="Arial" charset="0"/>
                <a:ea typeface="ＭＳ Ｐゴシック" pitchFamily="96" charset="-128"/>
                <a:cs typeface="Arial" pitchFamily="34" charset="0"/>
              </a:defRPr>
            </a:lvl2pPr>
            <a:lvl3pPr algn="l" defTabSz="960438" rtl="0" eaLnBrk="0" fontAlgn="base" hangingPunct="0">
              <a:spcBef>
                <a:spcPct val="0"/>
              </a:spcBef>
              <a:spcAft>
                <a:spcPct val="0"/>
              </a:spcAft>
              <a:defRPr sz="2400">
                <a:solidFill>
                  <a:srgbClr val="595959"/>
                </a:solidFill>
                <a:latin typeface="Arial" charset="0"/>
                <a:ea typeface="ＭＳ Ｐゴシック" pitchFamily="96" charset="-128"/>
                <a:cs typeface="Arial" pitchFamily="34" charset="0"/>
              </a:defRPr>
            </a:lvl3pPr>
            <a:lvl4pPr algn="l" defTabSz="960438" rtl="0" eaLnBrk="0" fontAlgn="base" hangingPunct="0">
              <a:spcBef>
                <a:spcPct val="0"/>
              </a:spcBef>
              <a:spcAft>
                <a:spcPct val="0"/>
              </a:spcAft>
              <a:defRPr sz="2400">
                <a:solidFill>
                  <a:srgbClr val="595959"/>
                </a:solidFill>
                <a:latin typeface="Arial" charset="0"/>
                <a:ea typeface="ＭＳ Ｐゴシック" pitchFamily="96" charset="-128"/>
                <a:cs typeface="Arial" pitchFamily="34" charset="0"/>
              </a:defRPr>
            </a:lvl4pPr>
            <a:lvl5pPr algn="l" defTabSz="960438" rtl="0" eaLnBrk="0" fontAlgn="base" hangingPunct="0">
              <a:spcBef>
                <a:spcPct val="0"/>
              </a:spcBef>
              <a:spcAft>
                <a:spcPct val="0"/>
              </a:spcAft>
              <a:defRPr sz="2400">
                <a:solidFill>
                  <a:srgbClr val="595959"/>
                </a:solidFill>
                <a:latin typeface="Arial" charset="0"/>
                <a:ea typeface="ＭＳ Ｐゴシック" pitchFamily="96" charset="-128"/>
                <a:cs typeface="Arial" pitchFamily="34" charset="0"/>
              </a:defRPr>
            </a:lvl5pPr>
            <a:lvl6pPr marL="456875" algn="l" defTabSz="966097" rtl="0" eaLnBrk="1" fontAlgn="base" hangingPunct="1">
              <a:spcBef>
                <a:spcPct val="0"/>
              </a:spcBef>
              <a:spcAft>
                <a:spcPct val="0"/>
              </a:spcAft>
              <a:defRPr sz="2500" b="1">
                <a:solidFill>
                  <a:srgbClr val="000099"/>
                </a:solidFill>
                <a:latin typeface="Times New Roman" pitchFamily="18" charset="0"/>
              </a:defRPr>
            </a:lvl6pPr>
            <a:lvl7pPr marL="913749" algn="l" defTabSz="966097" rtl="0" eaLnBrk="1" fontAlgn="base" hangingPunct="1">
              <a:spcBef>
                <a:spcPct val="0"/>
              </a:spcBef>
              <a:spcAft>
                <a:spcPct val="0"/>
              </a:spcAft>
              <a:defRPr sz="2500" b="1">
                <a:solidFill>
                  <a:srgbClr val="000099"/>
                </a:solidFill>
                <a:latin typeface="Times New Roman" pitchFamily="18" charset="0"/>
              </a:defRPr>
            </a:lvl7pPr>
            <a:lvl8pPr marL="1370622" algn="l" defTabSz="966097" rtl="0" eaLnBrk="1" fontAlgn="base" hangingPunct="1">
              <a:spcBef>
                <a:spcPct val="0"/>
              </a:spcBef>
              <a:spcAft>
                <a:spcPct val="0"/>
              </a:spcAft>
              <a:defRPr sz="2500" b="1">
                <a:solidFill>
                  <a:srgbClr val="000099"/>
                </a:solidFill>
                <a:latin typeface="Times New Roman" pitchFamily="18" charset="0"/>
              </a:defRPr>
            </a:lvl8pPr>
            <a:lvl9pPr marL="1827498" algn="l" defTabSz="966097" rtl="0" eaLnBrk="1" fontAlgn="base" hangingPunct="1">
              <a:spcBef>
                <a:spcPct val="0"/>
              </a:spcBef>
              <a:spcAft>
                <a:spcPct val="0"/>
              </a:spcAft>
              <a:defRPr sz="2500" b="1">
                <a:solidFill>
                  <a:srgbClr val="000099"/>
                </a:solidFill>
                <a:latin typeface="Times New Roman" pitchFamily="18" charset="0"/>
              </a:defRPr>
            </a:lvl9pPr>
          </a:lstStyle>
          <a:p>
            <a:r>
              <a:rPr lang="de-DE" b="0" kern="0" dirty="0"/>
              <a:t>Materialverzug zur vorherigen </a:t>
            </a:r>
            <a:r>
              <a:rPr lang="de-DE" b="0" kern="0" dirty="0" smtClean="0"/>
              <a:t>Bearbeitungsstufe</a:t>
            </a:r>
            <a:endParaRPr lang="de-DE" b="0" kern="0" dirty="0"/>
          </a:p>
        </p:txBody>
      </p:sp>
      <p:sp>
        <p:nvSpPr>
          <p:cNvPr id="23" name="Textfeld 22"/>
          <p:cNvSpPr txBox="1"/>
          <p:nvPr/>
        </p:nvSpPr>
        <p:spPr>
          <a:xfrm>
            <a:off x="7300871" y="5815837"/>
            <a:ext cx="2248857" cy="343827"/>
          </a:xfrm>
          <a:prstGeom prst="rect">
            <a:avLst/>
          </a:prstGeom>
          <a:noFill/>
        </p:spPr>
        <p:txBody>
          <a:bodyPr wrap="square" lIns="96661" tIns="48331" rIns="96661" bIns="48331" rtlCol="0">
            <a:spAutoFit/>
          </a:bodyPr>
          <a:lstStyle/>
          <a:p>
            <a:r>
              <a:rPr lang="de-DE" smtClean="0">
                <a:solidFill>
                  <a:srgbClr val="3366CC"/>
                </a:solidFill>
              </a:rPr>
              <a:t>Konventionen</a:t>
            </a:r>
            <a:endParaRPr lang="de-DE" dirty="0">
              <a:solidFill>
                <a:srgbClr val="3366CC"/>
              </a:solidFill>
            </a:endParaRPr>
          </a:p>
        </p:txBody>
      </p:sp>
      <p:grpSp>
        <p:nvGrpSpPr>
          <p:cNvPr id="24" name="Gruppieren 23"/>
          <p:cNvGrpSpPr/>
          <p:nvPr/>
        </p:nvGrpSpPr>
        <p:grpSpPr>
          <a:xfrm>
            <a:off x="2074718" y="4391287"/>
            <a:ext cx="5053254" cy="2102863"/>
            <a:chOff x="5096983" y="5201991"/>
            <a:chExt cx="3897794" cy="1291450"/>
          </a:xfrm>
        </p:grpSpPr>
        <p:grpSp>
          <p:nvGrpSpPr>
            <p:cNvPr id="25" name="Gruppieren 24"/>
            <p:cNvGrpSpPr/>
            <p:nvPr/>
          </p:nvGrpSpPr>
          <p:grpSpPr>
            <a:xfrm>
              <a:off x="5096984" y="5338509"/>
              <a:ext cx="3897793" cy="1154932"/>
              <a:chOff x="1887053" y="144694"/>
              <a:chExt cx="2729826" cy="445293"/>
            </a:xfrm>
            <a:solidFill>
              <a:srgbClr val="3366CC">
                <a:alpha val="20000"/>
              </a:srgbClr>
            </a:solidFill>
          </p:grpSpPr>
          <p:sp>
            <p:nvSpPr>
              <p:cNvPr id="27" name="Abgerundetes Rechteck 26"/>
              <p:cNvSpPr/>
              <p:nvPr/>
            </p:nvSpPr>
            <p:spPr>
              <a:xfrm>
                <a:off x="2113386" y="354538"/>
                <a:ext cx="2085649" cy="235449"/>
              </a:xfrm>
              <a:prstGeom prst="roundRect">
                <a:avLst>
                  <a:gd name="adj" fmla="val 10000"/>
                </a:avLst>
              </a:prstGeom>
              <a:grpFill/>
            </p:spPr>
            <p:style>
              <a:lnRef idx="1">
                <a:schemeClr val="accent2">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28" name="Abgerundetes Rechteck 4"/>
              <p:cNvSpPr/>
              <p:nvPr/>
            </p:nvSpPr>
            <p:spPr>
              <a:xfrm>
                <a:off x="1887053" y="144694"/>
                <a:ext cx="2729826" cy="443313"/>
              </a:xfrm>
              <a:prstGeom prst="rect">
                <a:avLst/>
              </a:prstGeom>
              <a:noFill/>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76200" tIns="76200" rIns="76200" bIns="76200" numCol="1" spcCol="1270" anchor="ctr" anchorCtr="0">
                <a:noAutofit/>
              </a:bodyPr>
              <a:lstStyle/>
              <a:p>
                <a:pPr marL="285750" lvl="0" indent="-285750">
                  <a:buFont typeface="Arial" panose="020B0604020202020204" pitchFamily="34" charset="0"/>
                  <a:buChar char="•"/>
                </a:pPr>
                <a:r>
                  <a:rPr lang="de-DE" sz="1400" dirty="0" smtClean="0"/>
                  <a:t>F18</a:t>
                </a:r>
                <a:r>
                  <a:rPr lang="de-DE" sz="1400" b="0" dirty="0" smtClean="0"/>
                  <a:t>: geringster Verzug</a:t>
                </a:r>
              </a:p>
              <a:p>
                <a:pPr lvl="0"/>
                <a:endParaRPr lang="de-DE" sz="400" dirty="0" smtClean="0"/>
              </a:p>
              <a:p>
                <a:pPr marL="285750" lvl="0" indent="-285750">
                  <a:buFont typeface="Arial" panose="020B0604020202020204" pitchFamily="34" charset="0"/>
                  <a:buChar char="•"/>
                </a:pPr>
                <a:r>
                  <a:rPr lang="de-DE" sz="1400" dirty="0" smtClean="0"/>
                  <a:t>F13</a:t>
                </a:r>
                <a:r>
                  <a:rPr lang="de-DE" sz="1400" b="0" dirty="0" smtClean="0"/>
                  <a:t>: bei MP1 und MP10 größter Verzug zum Vorprozess</a:t>
                </a:r>
              </a:p>
              <a:p>
                <a:pPr lvl="0"/>
                <a:endParaRPr lang="de-DE" sz="400" b="0" dirty="0" smtClean="0"/>
              </a:p>
              <a:p>
                <a:pPr marL="285750" lvl="0" indent="-285750">
                  <a:buFont typeface="Arial" panose="020B0604020202020204" pitchFamily="34" charset="0"/>
                  <a:buChar char="•"/>
                </a:pPr>
                <a:r>
                  <a:rPr lang="de-DE" sz="1400" b="0" dirty="0" smtClean="0"/>
                  <a:t>Differenz der Standardabweichung zum Vorprozess:</a:t>
                </a:r>
              </a:p>
              <a:p>
                <a:pPr lvl="0"/>
                <a:endParaRPr lang="de-DE" sz="400" b="0" dirty="0" smtClean="0"/>
              </a:p>
              <a:p>
                <a:pPr marL="736600" lvl="1" indent="-285750">
                  <a:buFont typeface="Arial" panose="020B0604020202020204" pitchFamily="34" charset="0"/>
                  <a:buChar char="•"/>
                </a:pPr>
                <a:r>
                  <a:rPr lang="de-DE" sz="1400" b="0" dirty="0"/>
                  <a:t>Vertikaler Balken oberhalb Messpunkt zeigt Vergrößerung der </a:t>
                </a:r>
                <a:r>
                  <a:rPr lang="de-DE" sz="1400" b="0" dirty="0" smtClean="0"/>
                  <a:t>Prozessschwankung</a:t>
                </a:r>
              </a:p>
              <a:p>
                <a:pPr lvl="1" indent="0"/>
                <a:endParaRPr lang="de-DE" sz="400" b="0" dirty="0"/>
              </a:p>
              <a:p>
                <a:pPr marL="736600" lvl="1" indent="-285750">
                  <a:buFont typeface="Arial" panose="020B0604020202020204" pitchFamily="34" charset="0"/>
                  <a:buChar char="•"/>
                </a:pPr>
                <a:r>
                  <a:rPr lang="de-DE" sz="1400" b="0" dirty="0"/>
                  <a:t>Vertikaler Balken unterhalt Messpunkt zeigt Verkleinerung der Prozessschwankung</a:t>
                </a:r>
              </a:p>
            </p:txBody>
          </p:sp>
        </p:grpSp>
        <p:sp>
          <p:nvSpPr>
            <p:cNvPr id="26" name="Textfeld 25"/>
            <p:cNvSpPr txBox="1"/>
            <p:nvPr/>
          </p:nvSpPr>
          <p:spPr>
            <a:xfrm>
              <a:off x="5096983" y="5201991"/>
              <a:ext cx="2248857" cy="192256"/>
            </a:xfrm>
            <a:prstGeom prst="rect">
              <a:avLst/>
            </a:prstGeom>
            <a:noFill/>
          </p:spPr>
          <p:txBody>
            <a:bodyPr wrap="square" lIns="96661" tIns="48331" rIns="96661" bIns="48331" rtlCol="0" anchor="ctr">
              <a:spAutoFit/>
            </a:bodyPr>
            <a:lstStyle/>
            <a:p>
              <a:r>
                <a:rPr lang="de-DE" sz="1400" dirty="0" smtClean="0">
                  <a:solidFill>
                    <a:srgbClr val="3366CC"/>
                  </a:solidFill>
                </a:rPr>
                <a:t>Resultat:</a:t>
              </a:r>
              <a:endParaRPr lang="de-DE" sz="1400" dirty="0">
                <a:solidFill>
                  <a:srgbClr val="3366CC"/>
                </a:solidFill>
              </a:endParaRPr>
            </a:p>
          </p:txBody>
        </p:sp>
      </p:gr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feld 5"/>
          <p:cNvSpPr txBox="1"/>
          <p:nvPr/>
        </p:nvSpPr>
        <p:spPr>
          <a:xfrm>
            <a:off x="406400" y="1199727"/>
            <a:ext cx="9194799" cy="1574933"/>
          </a:xfrm>
          <a:prstGeom prst="rect">
            <a:avLst/>
          </a:prstGeom>
          <a:noFill/>
        </p:spPr>
        <p:txBody>
          <a:bodyPr wrap="square" lIns="96661" tIns="48331" rIns="96661" bIns="48331" rtlCol="0">
            <a:spAutoFit/>
          </a:bodyPr>
          <a:lstStyle/>
          <a:p>
            <a:r>
              <a:rPr lang="de-DE" dirty="0" smtClean="0">
                <a:solidFill>
                  <a:srgbClr val="0070C0"/>
                </a:solidFill>
              </a:rPr>
              <a:t>F17</a:t>
            </a:r>
            <a:r>
              <a:rPr lang="de-DE" b="0" dirty="0" smtClean="0">
                <a:solidFill>
                  <a:srgbClr val="0070C0"/>
                </a:solidFill>
              </a:rPr>
              <a:t> und </a:t>
            </a:r>
            <a:r>
              <a:rPr lang="de-DE" dirty="0" err="1" smtClean="0">
                <a:solidFill>
                  <a:srgbClr val="0070C0"/>
                </a:solidFill>
              </a:rPr>
              <a:t>Fxx</a:t>
            </a:r>
            <a:r>
              <a:rPr lang="de-DE" b="0" dirty="0" smtClean="0">
                <a:solidFill>
                  <a:srgbClr val="0070C0"/>
                </a:solidFill>
              </a:rPr>
              <a:t> für die Serienfertigung am besten geeignet.</a:t>
            </a:r>
          </a:p>
          <a:p>
            <a:r>
              <a:rPr lang="de-DE" b="0" dirty="0" smtClean="0">
                <a:solidFill>
                  <a:srgbClr val="0070C0"/>
                </a:solidFill>
              </a:rPr>
              <a:t>Möglicherweise durch </a:t>
            </a:r>
            <a:r>
              <a:rPr lang="de-DE" dirty="0" err="1" smtClean="0">
                <a:solidFill>
                  <a:srgbClr val="0070C0"/>
                </a:solidFill>
              </a:rPr>
              <a:t>Fxx</a:t>
            </a:r>
            <a:r>
              <a:rPr lang="de-DE" b="0" dirty="0" smtClean="0">
                <a:solidFill>
                  <a:srgbClr val="0070C0"/>
                </a:solidFill>
              </a:rPr>
              <a:t> homogenere Resultate in der Serie. Langzeitstudie hier erforderlich.</a:t>
            </a:r>
          </a:p>
          <a:p>
            <a:endParaRPr lang="de-DE" b="0" dirty="0" smtClean="0">
              <a:solidFill>
                <a:srgbClr val="0070C0"/>
              </a:solidFill>
            </a:endParaRPr>
          </a:p>
          <a:p>
            <a:r>
              <a:rPr lang="de-DE" b="0" dirty="0" smtClean="0">
                <a:solidFill>
                  <a:srgbClr val="0070C0"/>
                </a:solidFill>
              </a:rPr>
              <a:t>Bestelltext für das Vormaterial ist genauer zu präzisieren</a:t>
            </a:r>
          </a:p>
          <a:p>
            <a:endParaRPr lang="de-DE" b="0" dirty="0" smtClean="0">
              <a:solidFill>
                <a:srgbClr val="0070C0"/>
              </a:solidFill>
            </a:endParaRPr>
          </a:p>
          <a:p>
            <a:endParaRPr lang="de-DE" b="0" dirty="0">
              <a:solidFill>
                <a:srgbClr val="0070C0"/>
              </a:solidFill>
            </a:endParaRPr>
          </a:p>
        </p:txBody>
      </p:sp>
      <p:pic>
        <p:nvPicPr>
          <p:cNvPr id="5" name="Grafik 4" descr="Bestell.jpg"/>
          <p:cNvPicPr>
            <a:picLocks noChangeAspect="1"/>
          </p:cNvPicPr>
          <p:nvPr/>
        </p:nvPicPr>
        <p:blipFill>
          <a:blip r:embed="rId2" cstate="print"/>
          <a:stretch>
            <a:fillRect/>
          </a:stretch>
        </p:blipFill>
        <p:spPr>
          <a:xfrm>
            <a:off x="1995249" y="2428664"/>
            <a:ext cx="6264005" cy="2209377"/>
          </a:xfrm>
          <a:prstGeom prst="rect">
            <a:avLst/>
          </a:prstGeom>
        </p:spPr>
      </p:pic>
      <p:sp>
        <p:nvSpPr>
          <p:cNvPr id="12" name="Pfeil nach links 11"/>
          <p:cNvSpPr/>
          <p:nvPr/>
        </p:nvSpPr>
        <p:spPr>
          <a:xfrm>
            <a:off x="4346949" y="4195260"/>
            <a:ext cx="858464" cy="153617"/>
          </a:xfrm>
          <a:prstGeom prst="leftArrow">
            <a:avLst>
              <a:gd name="adj1" fmla="val 50000"/>
              <a:gd name="adj2" fmla="val 87203"/>
            </a:avLst>
          </a:prstGeom>
          <a:solidFill>
            <a:srgbClr val="3366CC"/>
          </a:solidFill>
          <a:ln>
            <a:noFill/>
          </a:ln>
        </p:spPr>
        <p:style>
          <a:lnRef idx="2">
            <a:schemeClr val="accent1">
              <a:shade val="50000"/>
            </a:schemeClr>
          </a:lnRef>
          <a:fillRef idx="1">
            <a:schemeClr val="accent1"/>
          </a:fillRef>
          <a:effectRef idx="0">
            <a:schemeClr val="accent1"/>
          </a:effectRef>
          <a:fontRef idx="minor">
            <a:schemeClr val="lt1"/>
          </a:fontRef>
        </p:style>
        <p:txBody>
          <a:bodyPr lIns="96661" tIns="48331" rIns="96661" bIns="48331" rtlCol="0" anchor="ctr"/>
          <a:lstStyle/>
          <a:p>
            <a:pPr algn="ctr"/>
            <a:endParaRPr lang="de-DE"/>
          </a:p>
        </p:txBody>
      </p:sp>
      <p:sp>
        <p:nvSpPr>
          <p:cNvPr id="13" name="Abgerundetes Rechteck 12"/>
          <p:cNvSpPr/>
          <p:nvPr/>
        </p:nvSpPr>
        <p:spPr>
          <a:xfrm>
            <a:off x="2047875" y="4118451"/>
            <a:ext cx="2223465" cy="384043"/>
          </a:xfrm>
          <a:prstGeom prst="roundRect">
            <a:avLst/>
          </a:prstGeom>
          <a:solidFill>
            <a:srgbClr val="FF0000">
              <a:alpha val="19000"/>
            </a:srgbClr>
          </a:solid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96661" tIns="48331" rIns="96661" bIns="48331" rtlCol="0" anchor="ctr"/>
          <a:lstStyle/>
          <a:p>
            <a:pPr algn="ctr"/>
            <a:endParaRPr lang="de-DE"/>
          </a:p>
        </p:txBody>
      </p:sp>
      <p:sp>
        <p:nvSpPr>
          <p:cNvPr id="14" name="Textfeld 13"/>
          <p:cNvSpPr txBox="1"/>
          <p:nvPr/>
        </p:nvSpPr>
        <p:spPr>
          <a:xfrm>
            <a:off x="5267325" y="3964834"/>
            <a:ext cx="2991929" cy="559271"/>
          </a:xfrm>
          <a:prstGeom prst="rect">
            <a:avLst/>
          </a:prstGeom>
          <a:noFill/>
        </p:spPr>
        <p:txBody>
          <a:bodyPr wrap="square" lIns="96661" tIns="48331" rIns="96661" bIns="48331" rtlCol="0">
            <a:spAutoFit/>
          </a:bodyPr>
          <a:lstStyle/>
          <a:p>
            <a:r>
              <a:rPr lang="de-DE" sz="1500" b="0" i="1" dirty="0" smtClean="0">
                <a:solidFill>
                  <a:srgbClr val="0070C0"/>
                </a:solidFill>
              </a:rPr>
              <a:t>Obergrenzen fordern</a:t>
            </a:r>
          </a:p>
          <a:p>
            <a:r>
              <a:rPr lang="de-DE" sz="1500" b="0" i="1" dirty="0" smtClean="0">
                <a:solidFill>
                  <a:srgbClr val="0070C0"/>
                </a:solidFill>
              </a:rPr>
              <a:t>z.B. (120 &gt; </a:t>
            </a:r>
            <a:r>
              <a:rPr lang="de-DE" sz="1500" b="0" i="1" dirty="0" err="1" smtClean="0">
                <a:solidFill>
                  <a:srgbClr val="0070C0"/>
                </a:solidFill>
              </a:rPr>
              <a:t>R</a:t>
            </a:r>
            <a:r>
              <a:rPr lang="de-DE" sz="1200" b="0" i="1" dirty="0" err="1" smtClean="0">
                <a:solidFill>
                  <a:srgbClr val="0070C0"/>
                </a:solidFill>
              </a:rPr>
              <a:t>m</a:t>
            </a:r>
            <a:r>
              <a:rPr lang="de-DE" sz="1500" b="0" i="1" dirty="0" smtClean="0">
                <a:solidFill>
                  <a:srgbClr val="0070C0"/>
                </a:solidFill>
              </a:rPr>
              <a:t> &gt;140) N/mm²</a:t>
            </a:r>
            <a:endParaRPr lang="de-DE" sz="1500" b="0" i="1" dirty="0">
              <a:solidFill>
                <a:srgbClr val="0070C0"/>
              </a:solidFill>
            </a:endParaRPr>
          </a:p>
        </p:txBody>
      </p:sp>
      <p:sp>
        <p:nvSpPr>
          <p:cNvPr id="15" name="Textfeld 14"/>
          <p:cNvSpPr txBox="1"/>
          <p:nvPr/>
        </p:nvSpPr>
        <p:spPr>
          <a:xfrm>
            <a:off x="406399" y="4924028"/>
            <a:ext cx="9194799" cy="1267157"/>
          </a:xfrm>
          <a:prstGeom prst="rect">
            <a:avLst/>
          </a:prstGeom>
          <a:noFill/>
        </p:spPr>
        <p:txBody>
          <a:bodyPr wrap="square" lIns="96661" tIns="48331" rIns="96661" bIns="48331" rtlCol="0">
            <a:spAutoFit/>
          </a:bodyPr>
          <a:lstStyle/>
          <a:p>
            <a:pPr marL="285750" indent="-285750">
              <a:buFont typeface="Arial" panose="020B0604020202020204" pitchFamily="34" charset="0"/>
              <a:buChar char="•"/>
            </a:pPr>
            <a:r>
              <a:rPr lang="de-DE" b="0" dirty="0" smtClean="0">
                <a:solidFill>
                  <a:srgbClr val="0070C0"/>
                </a:solidFill>
              </a:rPr>
              <a:t>Streckbiegen als erste Prozessstufe besondere Aufmerksamkeit zukommen lassen.</a:t>
            </a:r>
            <a:br>
              <a:rPr lang="de-DE" b="0" dirty="0" smtClean="0">
                <a:solidFill>
                  <a:srgbClr val="0070C0"/>
                </a:solidFill>
              </a:rPr>
            </a:br>
            <a:r>
              <a:rPr lang="de-DE" b="0" dirty="0" smtClean="0">
                <a:solidFill>
                  <a:srgbClr val="0070C0"/>
                </a:solidFill>
              </a:rPr>
              <a:t>Dort in einem Vorlauf darauf achten, perfekte Symmetrie zu erzielen </a:t>
            </a:r>
            <a:r>
              <a:rPr lang="de-DE" b="0" i="1" dirty="0" smtClean="0">
                <a:solidFill>
                  <a:srgbClr val="0070C0"/>
                </a:solidFill>
              </a:rPr>
              <a:t>(durch Justierung der erforderlichen Parameter)</a:t>
            </a:r>
            <a:r>
              <a:rPr lang="de-DE" b="0" dirty="0" smtClean="0">
                <a:solidFill>
                  <a:srgbClr val="0070C0"/>
                </a:solidFill>
              </a:rPr>
              <a:t>. </a:t>
            </a:r>
          </a:p>
          <a:p>
            <a:pPr marL="285750" indent="-285750">
              <a:buFont typeface="Arial" panose="020B0604020202020204" pitchFamily="34" charset="0"/>
              <a:buChar char="•"/>
            </a:pPr>
            <a:endParaRPr lang="de-DE" sz="1100" b="0" dirty="0" smtClean="0">
              <a:solidFill>
                <a:srgbClr val="0070C0"/>
              </a:solidFill>
            </a:endParaRPr>
          </a:p>
          <a:p>
            <a:pPr marL="285750" indent="-285750">
              <a:buFont typeface="Arial" panose="020B0604020202020204" pitchFamily="34" charset="0"/>
              <a:buChar char="•"/>
            </a:pPr>
            <a:r>
              <a:rPr lang="de-DE" b="0" dirty="0" smtClean="0">
                <a:solidFill>
                  <a:srgbClr val="0070C0"/>
                </a:solidFill>
              </a:rPr>
              <a:t>Bei allen Prozessstufen eine „Erststückfreigabe“ durchführen (QM-Beauftragter)</a:t>
            </a:r>
            <a:endParaRPr lang="de-DE" b="0" dirty="0">
              <a:solidFill>
                <a:srgbClr val="0070C0"/>
              </a:solidFill>
            </a:endParaRPr>
          </a:p>
        </p:txBody>
      </p:sp>
      <p:sp>
        <p:nvSpPr>
          <p:cNvPr id="10" name="Titel 1"/>
          <p:cNvSpPr txBox="1">
            <a:spLocks/>
          </p:cNvSpPr>
          <p:nvPr/>
        </p:nvSpPr>
        <p:spPr bwMode="auto">
          <a:xfrm>
            <a:off x="306388" y="-1588"/>
            <a:ext cx="7756525" cy="850901"/>
          </a:xfrm>
          <a:prstGeom prst="rect">
            <a:avLst/>
          </a:prstGeom>
          <a:noFill/>
          <a:ln w="9525">
            <a:noFill/>
            <a:miter lim="800000"/>
            <a:headEnd/>
            <a:tailEnd/>
          </a:ln>
        </p:spPr>
        <p:txBody>
          <a:bodyPr vert="horz" wrap="square" lIns="96539" tIns="48269" rIns="96539" bIns="48269" numCol="1" anchor="ctr" anchorCtr="0" compatLnSpc="1">
            <a:prstTxWarp prst="textNoShape">
              <a:avLst/>
            </a:prstTxWarp>
          </a:bodyPr>
          <a:lstStyle>
            <a:lvl1pPr algn="l" defTabSz="960438" rtl="0" eaLnBrk="0" fontAlgn="base" hangingPunct="0">
              <a:spcBef>
                <a:spcPct val="0"/>
              </a:spcBef>
              <a:spcAft>
                <a:spcPct val="0"/>
              </a:spcAft>
              <a:defRPr sz="2400">
                <a:solidFill>
                  <a:srgbClr val="595959"/>
                </a:solidFill>
                <a:latin typeface="Arial"/>
                <a:ea typeface="+mj-ea"/>
                <a:cs typeface="Arial"/>
              </a:defRPr>
            </a:lvl1pPr>
            <a:lvl2pPr algn="l" defTabSz="960438" rtl="0" eaLnBrk="0" fontAlgn="base" hangingPunct="0">
              <a:spcBef>
                <a:spcPct val="0"/>
              </a:spcBef>
              <a:spcAft>
                <a:spcPct val="0"/>
              </a:spcAft>
              <a:defRPr sz="2400">
                <a:solidFill>
                  <a:srgbClr val="595959"/>
                </a:solidFill>
                <a:latin typeface="Arial" charset="0"/>
                <a:ea typeface="ＭＳ Ｐゴシック" pitchFamily="96" charset="-128"/>
                <a:cs typeface="Arial" pitchFamily="34" charset="0"/>
              </a:defRPr>
            </a:lvl2pPr>
            <a:lvl3pPr algn="l" defTabSz="960438" rtl="0" eaLnBrk="0" fontAlgn="base" hangingPunct="0">
              <a:spcBef>
                <a:spcPct val="0"/>
              </a:spcBef>
              <a:spcAft>
                <a:spcPct val="0"/>
              </a:spcAft>
              <a:defRPr sz="2400">
                <a:solidFill>
                  <a:srgbClr val="595959"/>
                </a:solidFill>
                <a:latin typeface="Arial" charset="0"/>
                <a:ea typeface="ＭＳ Ｐゴシック" pitchFamily="96" charset="-128"/>
                <a:cs typeface="Arial" pitchFamily="34" charset="0"/>
              </a:defRPr>
            </a:lvl3pPr>
            <a:lvl4pPr algn="l" defTabSz="960438" rtl="0" eaLnBrk="0" fontAlgn="base" hangingPunct="0">
              <a:spcBef>
                <a:spcPct val="0"/>
              </a:spcBef>
              <a:spcAft>
                <a:spcPct val="0"/>
              </a:spcAft>
              <a:defRPr sz="2400">
                <a:solidFill>
                  <a:srgbClr val="595959"/>
                </a:solidFill>
                <a:latin typeface="Arial" charset="0"/>
                <a:ea typeface="ＭＳ Ｐゴシック" pitchFamily="96" charset="-128"/>
                <a:cs typeface="Arial" pitchFamily="34" charset="0"/>
              </a:defRPr>
            </a:lvl4pPr>
            <a:lvl5pPr algn="l" defTabSz="960438" rtl="0" eaLnBrk="0" fontAlgn="base" hangingPunct="0">
              <a:spcBef>
                <a:spcPct val="0"/>
              </a:spcBef>
              <a:spcAft>
                <a:spcPct val="0"/>
              </a:spcAft>
              <a:defRPr sz="2400">
                <a:solidFill>
                  <a:srgbClr val="595959"/>
                </a:solidFill>
                <a:latin typeface="Arial" charset="0"/>
                <a:ea typeface="ＭＳ Ｐゴシック" pitchFamily="96" charset="-128"/>
                <a:cs typeface="Arial" pitchFamily="34" charset="0"/>
              </a:defRPr>
            </a:lvl5pPr>
            <a:lvl6pPr marL="456875" algn="l" defTabSz="966097" rtl="0" eaLnBrk="1" fontAlgn="base" hangingPunct="1">
              <a:spcBef>
                <a:spcPct val="0"/>
              </a:spcBef>
              <a:spcAft>
                <a:spcPct val="0"/>
              </a:spcAft>
              <a:defRPr sz="2500" b="1">
                <a:solidFill>
                  <a:srgbClr val="000099"/>
                </a:solidFill>
                <a:latin typeface="Times New Roman" pitchFamily="18" charset="0"/>
              </a:defRPr>
            </a:lvl6pPr>
            <a:lvl7pPr marL="913749" algn="l" defTabSz="966097" rtl="0" eaLnBrk="1" fontAlgn="base" hangingPunct="1">
              <a:spcBef>
                <a:spcPct val="0"/>
              </a:spcBef>
              <a:spcAft>
                <a:spcPct val="0"/>
              </a:spcAft>
              <a:defRPr sz="2500" b="1">
                <a:solidFill>
                  <a:srgbClr val="000099"/>
                </a:solidFill>
                <a:latin typeface="Times New Roman" pitchFamily="18" charset="0"/>
              </a:defRPr>
            </a:lvl7pPr>
            <a:lvl8pPr marL="1370622" algn="l" defTabSz="966097" rtl="0" eaLnBrk="1" fontAlgn="base" hangingPunct="1">
              <a:spcBef>
                <a:spcPct val="0"/>
              </a:spcBef>
              <a:spcAft>
                <a:spcPct val="0"/>
              </a:spcAft>
              <a:defRPr sz="2500" b="1">
                <a:solidFill>
                  <a:srgbClr val="000099"/>
                </a:solidFill>
                <a:latin typeface="Times New Roman" pitchFamily="18" charset="0"/>
              </a:defRPr>
            </a:lvl8pPr>
            <a:lvl9pPr marL="1827498" algn="l" defTabSz="966097" rtl="0" eaLnBrk="1" fontAlgn="base" hangingPunct="1">
              <a:spcBef>
                <a:spcPct val="0"/>
              </a:spcBef>
              <a:spcAft>
                <a:spcPct val="0"/>
              </a:spcAft>
              <a:defRPr sz="2500" b="1">
                <a:solidFill>
                  <a:srgbClr val="000099"/>
                </a:solidFill>
                <a:latin typeface="Times New Roman" pitchFamily="18" charset="0"/>
              </a:defRPr>
            </a:lvl9pPr>
          </a:lstStyle>
          <a:p>
            <a:r>
              <a:rPr lang="de-DE" b="0" kern="0" dirty="0" smtClean="0"/>
              <a:t>Erste Erkenntnisse</a:t>
            </a:r>
            <a:endParaRPr lang="de-DE" b="0" kern="0" dirty="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1"/>
          <p:cNvSpPr>
            <a:spLocks noGrp="1"/>
          </p:cNvSpPr>
          <p:nvPr>
            <p:ph type="title"/>
          </p:nvPr>
        </p:nvSpPr>
        <p:spPr>
          <a:xfrm>
            <a:off x="293688" y="0"/>
            <a:ext cx="7756525" cy="798286"/>
          </a:xfrm>
        </p:spPr>
        <p:txBody>
          <a:bodyPr anchor="ctr"/>
          <a:lstStyle/>
          <a:p>
            <a:r>
              <a:rPr lang="de-DE" altLang="de-DE" dirty="0" smtClean="0">
                <a:latin typeface="Arial" charset="0"/>
                <a:cs typeface="Arial" charset="0"/>
              </a:rPr>
              <a:t>Prozesse im Fokus: Kröpfen</a:t>
            </a:r>
          </a:p>
        </p:txBody>
      </p:sp>
      <p:grpSp>
        <p:nvGrpSpPr>
          <p:cNvPr id="13" name="Gruppieren 12"/>
          <p:cNvGrpSpPr/>
          <p:nvPr/>
        </p:nvGrpSpPr>
        <p:grpSpPr>
          <a:xfrm>
            <a:off x="1109569" y="1412570"/>
            <a:ext cx="7574062" cy="4786368"/>
            <a:chOff x="961652" y="1412570"/>
            <a:chExt cx="7574062" cy="4786368"/>
          </a:xfrm>
        </p:grpSpPr>
        <p:sp>
          <p:nvSpPr>
            <p:cNvPr id="10" name="Inhaltsplatzhalter 2"/>
            <p:cNvSpPr txBox="1">
              <a:spLocks/>
            </p:cNvSpPr>
            <p:nvPr/>
          </p:nvSpPr>
          <p:spPr>
            <a:xfrm>
              <a:off x="961652" y="1412570"/>
              <a:ext cx="7302276" cy="512247"/>
            </a:xfrm>
            <a:prstGeom prst="rect">
              <a:avLst/>
            </a:prstGeom>
          </p:spPr>
          <p:txBody>
            <a:bodyPr anchor="ctr"/>
            <a:lstStyle>
              <a:lvl1pPr marL="228600" indent="-180975" algn="l" defTabSz="960438" rtl="0" eaLnBrk="0" fontAlgn="base" hangingPunct="0">
                <a:spcBef>
                  <a:spcPts val="600"/>
                </a:spcBef>
                <a:spcAft>
                  <a:spcPct val="0"/>
                </a:spcAft>
                <a:buChar char="•"/>
                <a:defRPr sz="1600" b="1">
                  <a:solidFill>
                    <a:srgbClr val="595959"/>
                  </a:solidFill>
                  <a:latin typeface="Arial"/>
                  <a:ea typeface="+mn-ea"/>
                  <a:cs typeface="Arial"/>
                </a:defRPr>
              </a:lvl1pPr>
              <a:lvl2pPr marL="561975" indent="-212725" algn="l" defTabSz="960438" rtl="0" eaLnBrk="0" fontAlgn="base" hangingPunct="0">
                <a:spcBef>
                  <a:spcPts val="400"/>
                </a:spcBef>
                <a:spcAft>
                  <a:spcPct val="0"/>
                </a:spcAft>
                <a:buChar char="–"/>
                <a:defRPr sz="1400">
                  <a:solidFill>
                    <a:srgbClr val="595959"/>
                  </a:solidFill>
                  <a:latin typeface="Arial"/>
                  <a:ea typeface="+mn-ea"/>
                  <a:cs typeface="Arial"/>
                </a:defRPr>
              </a:lvl2pPr>
              <a:lvl3pPr marL="908050" indent="-225425" algn="l" defTabSz="960438" rtl="0" eaLnBrk="0" fontAlgn="base" hangingPunct="0">
                <a:spcBef>
                  <a:spcPts val="400"/>
                </a:spcBef>
                <a:spcAft>
                  <a:spcPct val="0"/>
                </a:spcAft>
                <a:buChar char="•"/>
                <a:defRPr sz="1400">
                  <a:solidFill>
                    <a:srgbClr val="595959"/>
                  </a:solidFill>
                  <a:latin typeface="Arial"/>
                  <a:ea typeface="+mn-ea"/>
                  <a:cs typeface="Arial"/>
                </a:defRPr>
              </a:lvl3pPr>
              <a:lvl4pPr marL="1265238" indent="-236538" algn="l" defTabSz="960438" rtl="0" eaLnBrk="0" fontAlgn="base" hangingPunct="0">
                <a:spcBef>
                  <a:spcPts val="400"/>
                </a:spcBef>
                <a:spcAft>
                  <a:spcPct val="0"/>
                </a:spcAft>
                <a:buChar char="–"/>
                <a:defRPr sz="1400">
                  <a:solidFill>
                    <a:srgbClr val="595959"/>
                  </a:solidFill>
                  <a:latin typeface="Arial"/>
                  <a:ea typeface="+mn-ea"/>
                  <a:cs typeface="Arial"/>
                </a:defRPr>
              </a:lvl4pPr>
              <a:lvl5pPr marL="1620838" indent="-234950" algn="l" defTabSz="960438" rtl="0" eaLnBrk="0" fontAlgn="base" hangingPunct="0">
                <a:spcBef>
                  <a:spcPts val="400"/>
                </a:spcBef>
                <a:spcAft>
                  <a:spcPct val="0"/>
                </a:spcAft>
                <a:buChar char="»"/>
                <a:defRPr sz="1400">
                  <a:solidFill>
                    <a:srgbClr val="595959"/>
                  </a:solidFill>
                  <a:latin typeface="Arial"/>
                  <a:ea typeface="+mn-ea"/>
                  <a:cs typeface="Arial"/>
                </a:defRPr>
              </a:lvl5pPr>
              <a:lvl6pPr marL="2082908" indent="-241129" algn="l" defTabSz="966097" rtl="0" eaLnBrk="1" fontAlgn="base" hangingPunct="1">
                <a:spcBef>
                  <a:spcPct val="90000"/>
                </a:spcBef>
                <a:spcAft>
                  <a:spcPct val="0"/>
                </a:spcAft>
                <a:buChar char="»"/>
                <a:defRPr sz="1000">
                  <a:solidFill>
                    <a:schemeClr val="tx1"/>
                  </a:solidFill>
                  <a:latin typeface="+mn-lt"/>
                </a:defRPr>
              </a:lvl6pPr>
              <a:lvl7pPr marL="2539776" indent="-241129" algn="l" defTabSz="966097" rtl="0" eaLnBrk="1" fontAlgn="base" hangingPunct="1">
                <a:spcBef>
                  <a:spcPct val="90000"/>
                </a:spcBef>
                <a:spcAft>
                  <a:spcPct val="0"/>
                </a:spcAft>
                <a:buChar char="»"/>
                <a:defRPr sz="1000">
                  <a:solidFill>
                    <a:schemeClr val="tx1"/>
                  </a:solidFill>
                  <a:latin typeface="+mn-lt"/>
                </a:defRPr>
              </a:lvl7pPr>
              <a:lvl8pPr marL="2996650" indent="-241129" algn="l" defTabSz="966097" rtl="0" eaLnBrk="1" fontAlgn="base" hangingPunct="1">
                <a:spcBef>
                  <a:spcPct val="90000"/>
                </a:spcBef>
                <a:spcAft>
                  <a:spcPct val="0"/>
                </a:spcAft>
                <a:buChar char="»"/>
                <a:defRPr sz="1000">
                  <a:solidFill>
                    <a:schemeClr val="tx1"/>
                  </a:solidFill>
                  <a:latin typeface="+mn-lt"/>
                </a:defRPr>
              </a:lvl8pPr>
              <a:lvl9pPr marL="3453525" indent="-241129" algn="l" defTabSz="966097" rtl="0" eaLnBrk="1" fontAlgn="base" hangingPunct="1">
                <a:spcBef>
                  <a:spcPct val="90000"/>
                </a:spcBef>
                <a:spcAft>
                  <a:spcPct val="0"/>
                </a:spcAft>
                <a:buChar char="»"/>
                <a:defRPr sz="1000">
                  <a:solidFill>
                    <a:schemeClr val="tx1"/>
                  </a:solidFill>
                  <a:latin typeface="+mn-lt"/>
                </a:defRPr>
              </a:lvl9pPr>
            </a:lstStyle>
            <a:p>
              <a:pPr algn="ctr">
                <a:buFontTx/>
                <a:buNone/>
              </a:pPr>
              <a:r>
                <a:rPr lang="de-DE" sz="2000" kern="0" dirty="0" smtClean="0">
                  <a:solidFill>
                    <a:srgbClr val="0070C0"/>
                  </a:solidFill>
                  <a:ea typeface="+mj-ea"/>
                </a:rPr>
                <a:t>Kröpfen</a:t>
              </a:r>
              <a:endParaRPr lang="de-DE" sz="2000" kern="0" dirty="0" smtClean="0"/>
            </a:p>
          </p:txBody>
        </p:sp>
        <p:grpSp>
          <p:nvGrpSpPr>
            <p:cNvPr id="33" name="Gruppieren 32"/>
            <p:cNvGrpSpPr/>
            <p:nvPr/>
          </p:nvGrpSpPr>
          <p:grpSpPr>
            <a:xfrm>
              <a:off x="961652" y="1924817"/>
              <a:ext cx="7574062" cy="4274121"/>
              <a:chOff x="4088137" y="2044621"/>
              <a:chExt cx="5400184" cy="3047379"/>
            </a:xfrm>
          </p:grpSpPr>
          <p:pic>
            <p:nvPicPr>
              <p:cNvPr id="34" name="Grafik 33" descr="krpfgesamt.png"/>
              <p:cNvPicPr>
                <a:picLocks noChangeAspect="1"/>
              </p:cNvPicPr>
              <p:nvPr/>
            </p:nvPicPr>
            <p:blipFill>
              <a:blip r:embed="rId2" cstate="print"/>
              <a:stretch>
                <a:fillRect/>
              </a:stretch>
            </p:blipFill>
            <p:spPr>
              <a:xfrm>
                <a:off x="4088137" y="2582280"/>
                <a:ext cx="5206405" cy="1997022"/>
              </a:xfrm>
              <a:prstGeom prst="rect">
                <a:avLst/>
              </a:prstGeom>
            </p:spPr>
          </p:pic>
          <p:grpSp>
            <p:nvGrpSpPr>
              <p:cNvPr id="35" name="Gruppieren 34"/>
              <p:cNvGrpSpPr/>
              <p:nvPr/>
            </p:nvGrpSpPr>
            <p:grpSpPr>
              <a:xfrm>
                <a:off x="5178642" y="2044621"/>
                <a:ext cx="4309679" cy="3047379"/>
                <a:chOff x="5178642" y="2044621"/>
                <a:chExt cx="4309679" cy="3047379"/>
              </a:xfrm>
            </p:grpSpPr>
            <p:cxnSp>
              <p:nvCxnSpPr>
                <p:cNvPr id="36" name="Gerade Verbindung mit Pfeil 35"/>
                <p:cNvCxnSpPr/>
                <p:nvPr/>
              </p:nvCxnSpPr>
              <p:spPr>
                <a:xfrm flipH="1">
                  <a:off x="5405467" y="2428664"/>
                  <a:ext cx="75608" cy="768085"/>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7" name="Textfeld 36"/>
                <p:cNvSpPr txBox="1"/>
                <p:nvPr/>
              </p:nvSpPr>
              <p:spPr>
                <a:xfrm>
                  <a:off x="5178642" y="2198238"/>
                  <a:ext cx="1360951" cy="282272"/>
                </a:xfrm>
                <a:prstGeom prst="rect">
                  <a:avLst/>
                </a:prstGeom>
                <a:noFill/>
              </p:spPr>
              <p:txBody>
                <a:bodyPr wrap="square" lIns="96661" tIns="48331" rIns="96661" bIns="48331" rtlCol="0">
                  <a:spAutoFit/>
                </a:bodyPr>
                <a:lstStyle/>
                <a:p>
                  <a:r>
                    <a:rPr lang="de-DE" sz="1200" i="1" dirty="0" smtClean="0"/>
                    <a:t>Werkstück</a:t>
                  </a:r>
                  <a:endParaRPr lang="de-DE" sz="1200" i="1" dirty="0"/>
                </a:p>
              </p:txBody>
            </p:sp>
            <p:cxnSp>
              <p:nvCxnSpPr>
                <p:cNvPr id="38" name="Gerade Verbindung mit Pfeil 37"/>
                <p:cNvCxnSpPr/>
                <p:nvPr/>
              </p:nvCxnSpPr>
              <p:spPr>
                <a:xfrm flipH="1">
                  <a:off x="6161551" y="2428664"/>
                  <a:ext cx="75608" cy="307234"/>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9" name="Textfeld 38"/>
                <p:cNvSpPr txBox="1"/>
                <p:nvPr/>
              </p:nvSpPr>
              <p:spPr>
                <a:xfrm>
                  <a:off x="6092770" y="2198238"/>
                  <a:ext cx="1965818" cy="282272"/>
                </a:xfrm>
                <a:prstGeom prst="rect">
                  <a:avLst/>
                </a:prstGeom>
                <a:noFill/>
              </p:spPr>
              <p:txBody>
                <a:bodyPr wrap="square" lIns="96661" tIns="48331" rIns="96661" bIns="48331" rtlCol="0">
                  <a:spAutoFit/>
                </a:bodyPr>
                <a:lstStyle/>
                <a:p>
                  <a:r>
                    <a:rPr lang="de-DE" sz="1200" i="1" smtClean="0"/>
                    <a:t>Ziehstempel</a:t>
                  </a:r>
                  <a:endParaRPr lang="de-DE" sz="1200" i="1"/>
                </a:p>
              </p:txBody>
            </p:sp>
            <p:cxnSp>
              <p:nvCxnSpPr>
                <p:cNvPr id="40" name="Gerade Verbindung mit Pfeil 39"/>
                <p:cNvCxnSpPr/>
                <p:nvPr/>
              </p:nvCxnSpPr>
              <p:spPr>
                <a:xfrm>
                  <a:off x="8429803" y="2275046"/>
                  <a:ext cx="0" cy="384043"/>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41" name="Textfeld 40"/>
                <p:cNvSpPr txBox="1"/>
                <p:nvPr/>
              </p:nvSpPr>
              <p:spPr>
                <a:xfrm>
                  <a:off x="7824936" y="2044621"/>
                  <a:ext cx="1587776" cy="282272"/>
                </a:xfrm>
                <a:prstGeom prst="rect">
                  <a:avLst/>
                </a:prstGeom>
                <a:noFill/>
              </p:spPr>
              <p:txBody>
                <a:bodyPr wrap="square" lIns="96661" tIns="48331" rIns="96661" bIns="48331" rtlCol="0">
                  <a:spAutoFit/>
                </a:bodyPr>
                <a:lstStyle/>
                <a:p>
                  <a:r>
                    <a:rPr lang="de-DE" sz="1200" i="1" smtClean="0"/>
                    <a:t>Niederhalter</a:t>
                  </a:r>
                  <a:endParaRPr lang="de-DE" sz="1200" i="1"/>
                </a:p>
              </p:txBody>
            </p:sp>
            <p:cxnSp>
              <p:nvCxnSpPr>
                <p:cNvPr id="42" name="Gerade Verbindung mit Pfeil 41"/>
                <p:cNvCxnSpPr/>
                <p:nvPr/>
              </p:nvCxnSpPr>
              <p:spPr>
                <a:xfrm flipH="1" flipV="1">
                  <a:off x="8581020" y="4425685"/>
                  <a:ext cx="75608" cy="460851"/>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43" name="Textfeld 42"/>
                <p:cNvSpPr txBox="1"/>
                <p:nvPr/>
              </p:nvSpPr>
              <p:spPr>
                <a:xfrm>
                  <a:off x="8202978" y="4809728"/>
                  <a:ext cx="1285343" cy="282272"/>
                </a:xfrm>
                <a:prstGeom prst="rect">
                  <a:avLst/>
                </a:prstGeom>
                <a:noFill/>
              </p:spPr>
              <p:txBody>
                <a:bodyPr wrap="square" lIns="96661" tIns="48331" rIns="96661" bIns="48331" rtlCol="0">
                  <a:spAutoFit/>
                </a:bodyPr>
                <a:lstStyle/>
                <a:p>
                  <a:r>
                    <a:rPr lang="de-DE" sz="1200" i="1" dirty="0" smtClean="0"/>
                    <a:t>Kröpfstein</a:t>
                  </a:r>
                  <a:endParaRPr lang="de-DE" sz="1200" i="1" dirty="0"/>
                </a:p>
              </p:txBody>
            </p:sp>
          </p:grpSp>
        </p:grpSp>
      </p:grpSp>
    </p:spTree>
    <p:extLst>
      <p:ext uri="{BB962C8B-B14F-4D97-AF65-F5344CB8AC3E}">
        <p14:creationId xmlns:p14="http://schemas.microsoft.com/office/powerpoint/2010/main" xmlns="" val="3894396622"/>
      </p:ext>
    </p:extLst>
  </p:cSld>
  <p:clrMapOvr>
    <a:masterClrMapping/>
  </p:clrMapOvr>
  <p:transition>
    <p:pull dir="ru"/>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el 1"/>
          <p:cNvSpPr txBox="1">
            <a:spLocks/>
          </p:cNvSpPr>
          <p:nvPr/>
        </p:nvSpPr>
        <p:spPr bwMode="auto">
          <a:xfrm>
            <a:off x="306388" y="-1588"/>
            <a:ext cx="7756525" cy="850901"/>
          </a:xfrm>
          <a:prstGeom prst="rect">
            <a:avLst/>
          </a:prstGeom>
          <a:noFill/>
          <a:ln w="9525">
            <a:noFill/>
            <a:miter lim="800000"/>
            <a:headEnd/>
            <a:tailEnd/>
          </a:ln>
        </p:spPr>
        <p:txBody>
          <a:bodyPr vert="horz" wrap="square" lIns="96539" tIns="48269" rIns="96539" bIns="48269" numCol="1" anchor="ctr" anchorCtr="0" compatLnSpc="1">
            <a:prstTxWarp prst="textNoShape">
              <a:avLst/>
            </a:prstTxWarp>
          </a:bodyPr>
          <a:lstStyle>
            <a:lvl1pPr algn="l" defTabSz="960438" rtl="0" eaLnBrk="0" fontAlgn="base" hangingPunct="0">
              <a:spcBef>
                <a:spcPct val="0"/>
              </a:spcBef>
              <a:spcAft>
                <a:spcPct val="0"/>
              </a:spcAft>
              <a:defRPr sz="2400">
                <a:solidFill>
                  <a:srgbClr val="595959"/>
                </a:solidFill>
                <a:latin typeface="Arial"/>
                <a:ea typeface="+mj-ea"/>
                <a:cs typeface="Arial"/>
              </a:defRPr>
            </a:lvl1pPr>
            <a:lvl2pPr algn="l" defTabSz="960438" rtl="0" eaLnBrk="0" fontAlgn="base" hangingPunct="0">
              <a:spcBef>
                <a:spcPct val="0"/>
              </a:spcBef>
              <a:spcAft>
                <a:spcPct val="0"/>
              </a:spcAft>
              <a:defRPr sz="2400">
                <a:solidFill>
                  <a:srgbClr val="595959"/>
                </a:solidFill>
                <a:latin typeface="Arial" charset="0"/>
                <a:ea typeface="ＭＳ Ｐゴシック" pitchFamily="96" charset="-128"/>
                <a:cs typeface="Arial" pitchFamily="34" charset="0"/>
              </a:defRPr>
            </a:lvl2pPr>
            <a:lvl3pPr algn="l" defTabSz="960438" rtl="0" eaLnBrk="0" fontAlgn="base" hangingPunct="0">
              <a:spcBef>
                <a:spcPct val="0"/>
              </a:spcBef>
              <a:spcAft>
                <a:spcPct val="0"/>
              </a:spcAft>
              <a:defRPr sz="2400">
                <a:solidFill>
                  <a:srgbClr val="595959"/>
                </a:solidFill>
                <a:latin typeface="Arial" charset="0"/>
                <a:ea typeface="ＭＳ Ｐゴシック" pitchFamily="96" charset="-128"/>
                <a:cs typeface="Arial" pitchFamily="34" charset="0"/>
              </a:defRPr>
            </a:lvl3pPr>
            <a:lvl4pPr algn="l" defTabSz="960438" rtl="0" eaLnBrk="0" fontAlgn="base" hangingPunct="0">
              <a:spcBef>
                <a:spcPct val="0"/>
              </a:spcBef>
              <a:spcAft>
                <a:spcPct val="0"/>
              </a:spcAft>
              <a:defRPr sz="2400">
                <a:solidFill>
                  <a:srgbClr val="595959"/>
                </a:solidFill>
                <a:latin typeface="Arial" charset="0"/>
                <a:ea typeface="ＭＳ Ｐゴシック" pitchFamily="96" charset="-128"/>
                <a:cs typeface="Arial" pitchFamily="34" charset="0"/>
              </a:defRPr>
            </a:lvl4pPr>
            <a:lvl5pPr algn="l" defTabSz="960438" rtl="0" eaLnBrk="0" fontAlgn="base" hangingPunct="0">
              <a:spcBef>
                <a:spcPct val="0"/>
              </a:spcBef>
              <a:spcAft>
                <a:spcPct val="0"/>
              </a:spcAft>
              <a:defRPr sz="2400">
                <a:solidFill>
                  <a:srgbClr val="595959"/>
                </a:solidFill>
                <a:latin typeface="Arial" charset="0"/>
                <a:ea typeface="ＭＳ Ｐゴシック" pitchFamily="96" charset="-128"/>
                <a:cs typeface="Arial" pitchFamily="34" charset="0"/>
              </a:defRPr>
            </a:lvl5pPr>
            <a:lvl6pPr marL="456875" algn="l" defTabSz="966097" rtl="0" eaLnBrk="1" fontAlgn="base" hangingPunct="1">
              <a:spcBef>
                <a:spcPct val="0"/>
              </a:spcBef>
              <a:spcAft>
                <a:spcPct val="0"/>
              </a:spcAft>
              <a:defRPr sz="2500" b="1">
                <a:solidFill>
                  <a:srgbClr val="000099"/>
                </a:solidFill>
                <a:latin typeface="Times New Roman" pitchFamily="18" charset="0"/>
              </a:defRPr>
            </a:lvl6pPr>
            <a:lvl7pPr marL="913749" algn="l" defTabSz="966097" rtl="0" eaLnBrk="1" fontAlgn="base" hangingPunct="1">
              <a:spcBef>
                <a:spcPct val="0"/>
              </a:spcBef>
              <a:spcAft>
                <a:spcPct val="0"/>
              </a:spcAft>
              <a:defRPr sz="2500" b="1">
                <a:solidFill>
                  <a:srgbClr val="000099"/>
                </a:solidFill>
                <a:latin typeface="Times New Roman" pitchFamily="18" charset="0"/>
              </a:defRPr>
            </a:lvl7pPr>
            <a:lvl8pPr marL="1370622" algn="l" defTabSz="966097" rtl="0" eaLnBrk="1" fontAlgn="base" hangingPunct="1">
              <a:spcBef>
                <a:spcPct val="0"/>
              </a:spcBef>
              <a:spcAft>
                <a:spcPct val="0"/>
              </a:spcAft>
              <a:defRPr sz="2500" b="1">
                <a:solidFill>
                  <a:srgbClr val="000099"/>
                </a:solidFill>
                <a:latin typeface="Times New Roman" pitchFamily="18" charset="0"/>
              </a:defRPr>
            </a:lvl8pPr>
            <a:lvl9pPr marL="1827498" algn="l" defTabSz="966097" rtl="0" eaLnBrk="1" fontAlgn="base" hangingPunct="1">
              <a:spcBef>
                <a:spcPct val="0"/>
              </a:spcBef>
              <a:spcAft>
                <a:spcPct val="0"/>
              </a:spcAft>
              <a:defRPr sz="2500" b="1">
                <a:solidFill>
                  <a:srgbClr val="000099"/>
                </a:solidFill>
                <a:latin typeface="Times New Roman" pitchFamily="18" charset="0"/>
              </a:defRPr>
            </a:lvl9pPr>
          </a:lstStyle>
          <a:p>
            <a:r>
              <a:rPr lang="de-DE" b="0" kern="0" dirty="0" smtClean="0"/>
              <a:t>Versuchsreihe Kröpfen</a:t>
            </a:r>
            <a:endParaRPr lang="de-DE" b="0" kern="0" dirty="0"/>
          </a:p>
        </p:txBody>
      </p:sp>
      <p:grpSp>
        <p:nvGrpSpPr>
          <p:cNvPr id="3" name="Gruppieren 2"/>
          <p:cNvGrpSpPr/>
          <p:nvPr/>
        </p:nvGrpSpPr>
        <p:grpSpPr>
          <a:xfrm>
            <a:off x="194151" y="1221480"/>
            <a:ext cx="3463449" cy="4832243"/>
            <a:chOff x="194151" y="1221480"/>
            <a:chExt cx="3463449" cy="4832243"/>
          </a:xfrm>
        </p:grpSpPr>
        <p:sp>
          <p:nvSpPr>
            <p:cNvPr id="15" name="Textfeld 14"/>
            <p:cNvSpPr txBox="1"/>
            <p:nvPr/>
          </p:nvSpPr>
          <p:spPr>
            <a:xfrm>
              <a:off x="194151" y="1221480"/>
              <a:ext cx="3463449" cy="313050"/>
            </a:xfrm>
            <a:prstGeom prst="rect">
              <a:avLst/>
            </a:prstGeom>
            <a:noFill/>
          </p:spPr>
          <p:txBody>
            <a:bodyPr wrap="square" lIns="96661" tIns="48331" rIns="96661" bIns="48331" rtlCol="0">
              <a:spAutoFit/>
            </a:bodyPr>
            <a:lstStyle/>
            <a:p>
              <a:pPr algn="ctr"/>
              <a:r>
                <a:rPr lang="de-DE" sz="1400" b="0" i="1" dirty="0" smtClean="0"/>
                <a:t>Darstellung Kröpfwerkzeug</a:t>
              </a:r>
              <a:endParaRPr lang="de-DE" sz="1400" b="0" i="1" dirty="0"/>
            </a:p>
          </p:txBody>
        </p:sp>
        <p:pic>
          <p:nvPicPr>
            <p:cNvPr id="11" name="Grafik 10" descr="kropfeinpic.jpg"/>
            <p:cNvPicPr>
              <a:picLocks noChangeAspect="1"/>
            </p:cNvPicPr>
            <p:nvPr/>
          </p:nvPicPr>
          <p:blipFill>
            <a:blip r:embed="rId2" cstate="print"/>
            <a:stretch>
              <a:fillRect/>
            </a:stretch>
          </p:blipFill>
          <p:spPr>
            <a:xfrm>
              <a:off x="194151" y="1565307"/>
              <a:ext cx="3463449" cy="4488416"/>
            </a:xfrm>
            <a:prstGeom prst="rect">
              <a:avLst/>
            </a:prstGeom>
          </p:spPr>
        </p:pic>
      </p:grpSp>
      <p:grpSp>
        <p:nvGrpSpPr>
          <p:cNvPr id="2" name="Gruppieren 1"/>
          <p:cNvGrpSpPr/>
          <p:nvPr/>
        </p:nvGrpSpPr>
        <p:grpSpPr>
          <a:xfrm>
            <a:off x="3775383" y="1221480"/>
            <a:ext cx="5391960" cy="4832243"/>
            <a:chOff x="3775383" y="1221480"/>
            <a:chExt cx="5391960" cy="4832243"/>
          </a:xfrm>
        </p:grpSpPr>
        <p:pic>
          <p:nvPicPr>
            <p:cNvPr id="9" name="Grafik 8" descr="krpfgesamt.png"/>
            <p:cNvPicPr>
              <a:picLocks noChangeAspect="1"/>
            </p:cNvPicPr>
            <p:nvPr/>
          </p:nvPicPr>
          <p:blipFill>
            <a:blip r:embed="rId3" cstate="print"/>
            <a:stretch>
              <a:fillRect/>
            </a:stretch>
          </p:blipFill>
          <p:spPr>
            <a:xfrm>
              <a:off x="3775383" y="1565307"/>
              <a:ext cx="5391960" cy="4488416"/>
            </a:xfrm>
            <a:prstGeom prst="rect">
              <a:avLst/>
            </a:prstGeom>
          </p:spPr>
        </p:pic>
        <p:sp>
          <p:nvSpPr>
            <p:cNvPr id="16" name="Textfeld 15"/>
            <p:cNvSpPr txBox="1"/>
            <p:nvPr/>
          </p:nvSpPr>
          <p:spPr>
            <a:xfrm>
              <a:off x="3775383" y="1221480"/>
              <a:ext cx="5391960" cy="313050"/>
            </a:xfrm>
            <a:prstGeom prst="rect">
              <a:avLst/>
            </a:prstGeom>
            <a:noFill/>
          </p:spPr>
          <p:txBody>
            <a:bodyPr wrap="square" lIns="96661" tIns="48331" rIns="96661" bIns="48331" rtlCol="0">
              <a:spAutoFit/>
            </a:bodyPr>
            <a:lstStyle/>
            <a:p>
              <a:pPr algn="ctr"/>
              <a:r>
                <a:rPr lang="de-DE" sz="1400" b="0" i="1" dirty="0" smtClean="0"/>
                <a:t>Formgebende Wirkteile</a:t>
              </a:r>
              <a:endParaRPr lang="de-DE" sz="1400" b="0" i="1" dirty="0"/>
            </a:p>
          </p:txBody>
        </p:sp>
      </p:grpSp>
    </p:spTree>
    <p:extLst>
      <p:ext uri="{BB962C8B-B14F-4D97-AF65-F5344CB8AC3E}">
        <p14:creationId xmlns:p14="http://schemas.microsoft.com/office/powerpoint/2010/main" xmlns="" val="195013705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el 1"/>
          <p:cNvSpPr txBox="1">
            <a:spLocks/>
          </p:cNvSpPr>
          <p:nvPr/>
        </p:nvSpPr>
        <p:spPr bwMode="auto">
          <a:xfrm>
            <a:off x="306388" y="-1588"/>
            <a:ext cx="7756525" cy="850901"/>
          </a:xfrm>
          <a:prstGeom prst="rect">
            <a:avLst/>
          </a:prstGeom>
          <a:noFill/>
          <a:ln w="9525">
            <a:noFill/>
            <a:miter lim="800000"/>
            <a:headEnd/>
            <a:tailEnd/>
          </a:ln>
        </p:spPr>
        <p:txBody>
          <a:bodyPr vert="horz" wrap="square" lIns="96539" tIns="48269" rIns="96539" bIns="48269" numCol="1" anchor="ctr" anchorCtr="0" compatLnSpc="1">
            <a:prstTxWarp prst="textNoShape">
              <a:avLst/>
            </a:prstTxWarp>
          </a:bodyPr>
          <a:lstStyle>
            <a:lvl1pPr algn="l" defTabSz="960438" rtl="0" eaLnBrk="0" fontAlgn="base" hangingPunct="0">
              <a:spcBef>
                <a:spcPct val="0"/>
              </a:spcBef>
              <a:spcAft>
                <a:spcPct val="0"/>
              </a:spcAft>
              <a:defRPr sz="2400">
                <a:solidFill>
                  <a:srgbClr val="595959"/>
                </a:solidFill>
                <a:latin typeface="Arial"/>
                <a:ea typeface="+mj-ea"/>
                <a:cs typeface="Arial"/>
              </a:defRPr>
            </a:lvl1pPr>
            <a:lvl2pPr algn="l" defTabSz="960438" rtl="0" eaLnBrk="0" fontAlgn="base" hangingPunct="0">
              <a:spcBef>
                <a:spcPct val="0"/>
              </a:spcBef>
              <a:spcAft>
                <a:spcPct val="0"/>
              </a:spcAft>
              <a:defRPr sz="2400">
                <a:solidFill>
                  <a:srgbClr val="595959"/>
                </a:solidFill>
                <a:latin typeface="Arial" charset="0"/>
                <a:ea typeface="ＭＳ Ｐゴシック" pitchFamily="96" charset="-128"/>
                <a:cs typeface="Arial" pitchFamily="34" charset="0"/>
              </a:defRPr>
            </a:lvl2pPr>
            <a:lvl3pPr algn="l" defTabSz="960438" rtl="0" eaLnBrk="0" fontAlgn="base" hangingPunct="0">
              <a:spcBef>
                <a:spcPct val="0"/>
              </a:spcBef>
              <a:spcAft>
                <a:spcPct val="0"/>
              </a:spcAft>
              <a:defRPr sz="2400">
                <a:solidFill>
                  <a:srgbClr val="595959"/>
                </a:solidFill>
                <a:latin typeface="Arial" charset="0"/>
                <a:ea typeface="ＭＳ Ｐゴシック" pitchFamily="96" charset="-128"/>
                <a:cs typeface="Arial" pitchFamily="34" charset="0"/>
              </a:defRPr>
            </a:lvl3pPr>
            <a:lvl4pPr algn="l" defTabSz="960438" rtl="0" eaLnBrk="0" fontAlgn="base" hangingPunct="0">
              <a:spcBef>
                <a:spcPct val="0"/>
              </a:spcBef>
              <a:spcAft>
                <a:spcPct val="0"/>
              </a:spcAft>
              <a:defRPr sz="2400">
                <a:solidFill>
                  <a:srgbClr val="595959"/>
                </a:solidFill>
                <a:latin typeface="Arial" charset="0"/>
                <a:ea typeface="ＭＳ Ｐゴシック" pitchFamily="96" charset="-128"/>
                <a:cs typeface="Arial" pitchFamily="34" charset="0"/>
              </a:defRPr>
            </a:lvl4pPr>
            <a:lvl5pPr algn="l" defTabSz="960438" rtl="0" eaLnBrk="0" fontAlgn="base" hangingPunct="0">
              <a:spcBef>
                <a:spcPct val="0"/>
              </a:spcBef>
              <a:spcAft>
                <a:spcPct val="0"/>
              </a:spcAft>
              <a:defRPr sz="2400">
                <a:solidFill>
                  <a:srgbClr val="595959"/>
                </a:solidFill>
                <a:latin typeface="Arial" charset="0"/>
                <a:ea typeface="ＭＳ Ｐゴシック" pitchFamily="96" charset="-128"/>
                <a:cs typeface="Arial" pitchFamily="34" charset="0"/>
              </a:defRPr>
            </a:lvl5pPr>
            <a:lvl6pPr marL="456875" algn="l" defTabSz="966097" rtl="0" eaLnBrk="1" fontAlgn="base" hangingPunct="1">
              <a:spcBef>
                <a:spcPct val="0"/>
              </a:spcBef>
              <a:spcAft>
                <a:spcPct val="0"/>
              </a:spcAft>
              <a:defRPr sz="2500" b="1">
                <a:solidFill>
                  <a:srgbClr val="000099"/>
                </a:solidFill>
                <a:latin typeface="Times New Roman" pitchFamily="18" charset="0"/>
              </a:defRPr>
            </a:lvl6pPr>
            <a:lvl7pPr marL="913749" algn="l" defTabSz="966097" rtl="0" eaLnBrk="1" fontAlgn="base" hangingPunct="1">
              <a:spcBef>
                <a:spcPct val="0"/>
              </a:spcBef>
              <a:spcAft>
                <a:spcPct val="0"/>
              </a:spcAft>
              <a:defRPr sz="2500" b="1">
                <a:solidFill>
                  <a:srgbClr val="000099"/>
                </a:solidFill>
                <a:latin typeface="Times New Roman" pitchFamily="18" charset="0"/>
              </a:defRPr>
            </a:lvl7pPr>
            <a:lvl8pPr marL="1370622" algn="l" defTabSz="966097" rtl="0" eaLnBrk="1" fontAlgn="base" hangingPunct="1">
              <a:spcBef>
                <a:spcPct val="0"/>
              </a:spcBef>
              <a:spcAft>
                <a:spcPct val="0"/>
              </a:spcAft>
              <a:defRPr sz="2500" b="1">
                <a:solidFill>
                  <a:srgbClr val="000099"/>
                </a:solidFill>
                <a:latin typeface="Times New Roman" pitchFamily="18" charset="0"/>
              </a:defRPr>
            </a:lvl8pPr>
            <a:lvl9pPr marL="1827498" algn="l" defTabSz="966097" rtl="0" eaLnBrk="1" fontAlgn="base" hangingPunct="1">
              <a:spcBef>
                <a:spcPct val="0"/>
              </a:spcBef>
              <a:spcAft>
                <a:spcPct val="0"/>
              </a:spcAft>
              <a:defRPr sz="2500" b="1">
                <a:solidFill>
                  <a:srgbClr val="000099"/>
                </a:solidFill>
                <a:latin typeface="Times New Roman" pitchFamily="18" charset="0"/>
              </a:defRPr>
            </a:lvl9pPr>
          </a:lstStyle>
          <a:p>
            <a:r>
              <a:rPr lang="de-DE" b="0" kern="0" dirty="0" smtClean="0"/>
              <a:t>Versuchsreihe Kröpfen</a:t>
            </a:r>
            <a:endParaRPr lang="de-DE" b="0" kern="0" dirty="0"/>
          </a:p>
        </p:txBody>
      </p:sp>
      <p:grpSp>
        <p:nvGrpSpPr>
          <p:cNvPr id="5" name="Gruppieren 4"/>
          <p:cNvGrpSpPr/>
          <p:nvPr/>
        </p:nvGrpSpPr>
        <p:grpSpPr>
          <a:xfrm>
            <a:off x="571852" y="880284"/>
            <a:ext cx="2721902" cy="2222149"/>
            <a:chOff x="571852" y="1221480"/>
            <a:chExt cx="2721902" cy="2222149"/>
          </a:xfrm>
        </p:grpSpPr>
        <p:sp>
          <p:nvSpPr>
            <p:cNvPr id="15" name="Textfeld 14"/>
            <p:cNvSpPr txBox="1"/>
            <p:nvPr/>
          </p:nvSpPr>
          <p:spPr>
            <a:xfrm>
              <a:off x="571852" y="1221480"/>
              <a:ext cx="2721902" cy="313050"/>
            </a:xfrm>
            <a:prstGeom prst="rect">
              <a:avLst/>
            </a:prstGeom>
            <a:noFill/>
          </p:spPr>
          <p:txBody>
            <a:bodyPr wrap="square" lIns="96661" tIns="48331" rIns="96661" bIns="48331" rtlCol="0">
              <a:spAutoFit/>
            </a:bodyPr>
            <a:lstStyle/>
            <a:p>
              <a:pPr algn="ctr"/>
              <a:r>
                <a:rPr lang="de-DE" sz="1400" b="0" i="1" dirty="0" smtClean="0"/>
                <a:t>Draufsicht</a:t>
              </a:r>
              <a:endParaRPr lang="de-DE" sz="1400" b="0" i="1" dirty="0"/>
            </a:p>
          </p:txBody>
        </p:sp>
        <p:pic>
          <p:nvPicPr>
            <p:cNvPr id="12" name="Grafik 11" descr="kropfung.jpg"/>
            <p:cNvPicPr>
              <a:picLocks noChangeAspect="1"/>
            </p:cNvPicPr>
            <p:nvPr/>
          </p:nvPicPr>
          <p:blipFill>
            <a:blip r:embed="rId2" cstate="print"/>
            <a:stretch>
              <a:fillRect/>
            </a:stretch>
          </p:blipFill>
          <p:spPr>
            <a:xfrm>
              <a:off x="571852" y="1552812"/>
              <a:ext cx="2721902" cy="1890817"/>
            </a:xfrm>
            <a:prstGeom prst="rect">
              <a:avLst/>
            </a:prstGeom>
          </p:spPr>
        </p:pic>
      </p:grpSp>
      <p:pic>
        <p:nvPicPr>
          <p:cNvPr id="17" name="Grafik 16" descr="wirkteilezeich.jpg"/>
          <p:cNvPicPr>
            <a:picLocks noChangeAspect="1"/>
          </p:cNvPicPr>
          <p:nvPr/>
        </p:nvPicPr>
        <p:blipFill>
          <a:blip r:embed="rId3" cstate="print"/>
          <a:stretch>
            <a:fillRect/>
          </a:stretch>
        </p:blipFill>
        <p:spPr>
          <a:xfrm>
            <a:off x="4892635" y="2786431"/>
            <a:ext cx="3024336" cy="3366501"/>
          </a:xfrm>
          <a:prstGeom prst="rect">
            <a:avLst/>
          </a:prstGeom>
        </p:spPr>
      </p:pic>
      <p:sp>
        <p:nvSpPr>
          <p:cNvPr id="18" name="Textfeld 17"/>
          <p:cNvSpPr txBox="1"/>
          <p:nvPr/>
        </p:nvSpPr>
        <p:spPr>
          <a:xfrm>
            <a:off x="7620841" y="3800526"/>
            <a:ext cx="1512168" cy="361124"/>
          </a:xfrm>
          <a:prstGeom prst="rect">
            <a:avLst/>
          </a:prstGeom>
          <a:noFill/>
        </p:spPr>
        <p:txBody>
          <a:bodyPr wrap="square" lIns="96661" tIns="48331" rIns="96661" bIns="48331" rtlCol="0">
            <a:spAutoFit/>
          </a:bodyPr>
          <a:lstStyle/>
          <a:p>
            <a:r>
              <a:rPr lang="de-DE" sz="1700" dirty="0" smtClean="0">
                <a:solidFill>
                  <a:srgbClr val="3366CC"/>
                </a:solidFill>
              </a:rPr>
              <a:t>Ziehstempel</a:t>
            </a:r>
            <a:endParaRPr lang="de-DE" sz="1700" dirty="0">
              <a:solidFill>
                <a:srgbClr val="3366CC"/>
              </a:solidFill>
            </a:endParaRPr>
          </a:p>
        </p:txBody>
      </p:sp>
      <p:sp>
        <p:nvSpPr>
          <p:cNvPr id="19" name="Textfeld 18"/>
          <p:cNvSpPr txBox="1"/>
          <p:nvPr/>
        </p:nvSpPr>
        <p:spPr>
          <a:xfrm>
            <a:off x="7662102" y="5102315"/>
            <a:ext cx="1738993" cy="361124"/>
          </a:xfrm>
          <a:prstGeom prst="rect">
            <a:avLst/>
          </a:prstGeom>
          <a:noFill/>
        </p:spPr>
        <p:txBody>
          <a:bodyPr wrap="square" lIns="96661" tIns="48331" rIns="96661" bIns="48331" rtlCol="0">
            <a:spAutoFit/>
          </a:bodyPr>
          <a:lstStyle/>
          <a:p>
            <a:r>
              <a:rPr lang="de-DE" sz="1700" dirty="0" smtClean="0">
                <a:solidFill>
                  <a:srgbClr val="3366CC"/>
                </a:solidFill>
              </a:rPr>
              <a:t>Kröpfstein</a:t>
            </a:r>
            <a:endParaRPr lang="de-DE" sz="1700" dirty="0">
              <a:solidFill>
                <a:srgbClr val="3366CC"/>
              </a:solidFill>
            </a:endParaRPr>
          </a:p>
        </p:txBody>
      </p:sp>
      <p:cxnSp>
        <p:nvCxnSpPr>
          <p:cNvPr id="20" name="Gerade Verbindung mit Pfeil 19"/>
          <p:cNvCxnSpPr/>
          <p:nvPr/>
        </p:nvCxnSpPr>
        <p:spPr>
          <a:xfrm flipH="1">
            <a:off x="7262488" y="3981088"/>
            <a:ext cx="378042" cy="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1" name="Gerade Verbindung mit Pfeil 20"/>
          <p:cNvCxnSpPr/>
          <p:nvPr/>
        </p:nvCxnSpPr>
        <p:spPr>
          <a:xfrm flipH="1">
            <a:off x="6925141" y="5282877"/>
            <a:ext cx="604866" cy="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nvGrpSpPr>
          <p:cNvPr id="38" name="Gruppieren 37"/>
          <p:cNvGrpSpPr/>
          <p:nvPr/>
        </p:nvGrpSpPr>
        <p:grpSpPr>
          <a:xfrm>
            <a:off x="571852" y="3495034"/>
            <a:ext cx="3767012" cy="2830167"/>
            <a:chOff x="644187" y="3495034"/>
            <a:chExt cx="3767012" cy="2830167"/>
          </a:xfrm>
        </p:grpSpPr>
        <p:pic>
          <p:nvPicPr>
            <p:cNvPr id="14" name="Grafik 13" descr="kropfeinhzeich.jpg"/>
            <p:cNvPicPr>
              <a:picLocks noChangeAspect="1"/>
            </p:cNvPicPr>
            <p:nvPr/>
          </p:nvPicPr>
          <p:blipFill>
            <a:blip r:embed="rId4" cstate="print"/>
            <a:stretch>
              <a:fillRect/>
            </a:stretch>
          </p:blipFill>
          <p:spPr>
            <a:xfrm>
              <a:off x="644187" y="3495034"/>
              <a:ext cx="1665132" cy="2830167"/>
            </a:xfrm>
            <a:prstGeom prst="rect">
              <a:avLst/>
            </a:prstGeom>
          </p:spPr>
        </p:pic>
        <p:pic>
          <p:nvPicPr>
            <p:cNvPr id="22" name="Grafik 21" descr="kropfeinheit.png"/>
            <p:cNvPicPr>
              <a:picLocks noChangeAspect="1"/>
            </p:cNvPicPr>
            <p:nvPr/>
          </p:nvPicPr>
          <p:blipFill>
            <a:blip r:embed="rId5" cstate="print"/>
            <a:stretch>
              <a:fillRect/>
            </a:stretch>
          </p:blipFill>
          <p:spPr>
            <a:xfrm>
              <a:off x="2293879" y="3496051"/>
              <a:ext cx="2117320" cy="2829150"/>
            </a:xfrm>
            <a:prstGeom prst="rect">
              <a:avLst/>
            </a:prstGeom>
          </p:spPr>
        </p:pic>
      </p:grpSp>
      <p:sp>
        <p:nvSpPr>
          <p:cNvPr id="23" name="Textfeld 22"/>
          <p:cNvSpPr txBox="1"/>
          <p:nvPr/>
        </p:nvSpPr>
        <p:spPr>
          <a:xfrm>
            <a:off x="4555585" y="1943131"/>
            <a:ext cx="1360951" cy="361124"/>
          </a:xfrm>
          <a:prstGeom prst="rect">
            <a:avLst/>
          </a:prstGeom>
          <a:noFill/>
        </p:spPr>
        <p:txBody>
          <a:bodyPr wrap="square" lIns="96661" tIns="48331" rIns="96661" bIns="48331" rtlCol="0">
            <a:spAutoFit/>
          </a:bodyPr>
          <a:lstStyle/>
          <a:p>
            <a:pPr algn="ctr"/>
            <a:r>
              <a:rPr lang="de-DE" sz="1700" dirty="0" smtClean="0">
                <a:solidFill>
                  <a:srgbClr val="3366CC"/>
                </a:solidFill>
              </a:rPr>
              <a:t>Kröpfung</a:t>
            </a:r>
            <a:endParaRPr lang="de-DE" sz="1700" dirty="0">
              <a:solidFill>
                <a:srgbClr val="3366CC"/>
              </a:solidFill>
            </a:endParaRPr>
          </a:p>
        </p:txBody>
      </p:sp>
      <p:cxnSp>
        <p:nvCxnSpPr>
          <p:cNvPr id="24" name="Gerade Verbindung mit Pfeil 23"/>
          <p:cNvCxnSpPr>
            <a:stCxn id="23" idx="1"/>
          </p:cNvCxnSpPr>
          <p:nvPr/>
        </p:nvCxnSpPr>
        <p:spPr>
          <a:xfrm flipH="1">
            <a:off x="3355000" y="2123693"/>
            <a:ext cx="1200585" cy="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5" name="Gerade Verbindung mit Pfeil 24"/>
          <p:cNvCxnSpPr>
            <a:stCxn id="23" idx="3"/>
          </p:cNvCxnSpPr>
          <p:nvPr/>
        </p:nvCxnSpPr>
        <p:spPr>
          <a:xfrm>
            <a:off x="5916536" y="2123693"/>
            <a:ext cx="1075019" cy="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nvGrpSpPr>
          <p:cNvPr id="4" name="Gruppieren 3"/>
          <p:cNvGrpSpPr/>
          <p:nvPr/>
        </p:nvGrpSpPr>
        <p:grpSpPr>
          <a:xfrm>
            <a:off x="7077006" y="893731"/>
            <a:ext cx="1766359" cy="2203050"/>
            <a:chOff x="5595689" y="1221480"/>
            <a:chExt cx="1766359" cy="2203050"/>
          </a:xfrm>
        </p:grpSpPr>
        <p:pic>
          <p:nvPicPr>
            <p:cNvPr id="13" name="Grafik 12" descr="kropffrasbereich.png"/>
            <p:cNvPicPr>
              <a:picLocks noChangeAspect="1"/>
            </p:cNvPicPr>
            <p:nvPr/>
          </p:nvPicPr>
          <p:blipFill>
            <a:blip r:embed="rId6" cstate="print"/>
            <a:stretch>
              <a:fillRect/>
            </a:stretch>
          </p:blipFill>
          <p:spPr>
            <a:xfrm>
              <a:off x="5595689" y="1534530"/>
              <a:ext cx="1766359" cy="1890000"/>
            </a:xfrm>
            <a:prstGeom prst="rect">
              <a:avLst/>
            </a:prstGeom>
          </p:spPr>
        </p:pic>
        <p:sp>
          <p:nvSpPr>
            <p:cNvPr id="29" name="Textfeld 28"/>
            <p:cNvSpPr txBox="1"/>
            <p:nvPr/>
          </p:nvSpPr>
          <p:spPr>
            <a:xfrm>
              <a:off x="5595689" y="1221480"/>
              <a:ext cx="1764464" cy="313050"/>
            </a:xfrm>
            <a:prstGeom prst="rect">
              <a:avLst/>
            </a:prstGeom>
            <a:noFill/>
          </p:spPr>
          <p:txBody>
            <a:bodyPr wrap="square" lIns="96661" tIns="48331" rIns="96661" bIns="48331" rtlCol="0">
              <a:spAutoFit/>
            </a:bodyPr>
            <a:lstStyle/>
            <a:p>
              <a:pPr algn="ctr"/>
              <a:r>
                <a:rPr lang="de-DE" sz="1400" b="0" i="1" dirty="0" smtClean="0"/>
                <a:t>Unteransicht</a:t>
              </a:r>
              <a:endParaRPr lang="de-DE" sz="1400" b="0" i="1" dirty="0"/>
            </a:p>
          </p:txBody>
        </p:sp>
      </p:grpSp>
      <p:sp>
        <p:nvSpPr>
          <p:cNvPr id="37" name="Textfeld 36"/>
          <p:cNvSpPr txBox="1"/>
          <p:nvPr/>
        </p:nvSpPr>
        <p:spPr>
          <a:xfrm>
            <a:off x="571851" y="3193073"/>
            <a:ext cx="3767013" cy="313050"/>
          </a:xfrm>
          <a:prstGeom prst="rect">
            <a:avLst/>
          </a:prstGeom>
          <a:noFill/>
        </p:spPr>
        <p:txBody>
          <a:bodyPr wrap="square" lIns="96661" tIns="48331" rIns="96661" bIns="48331" rtlCol="0">
            <a:spAutoFit/>
          </a:bodyPr>
          <a:lstStyle/>
          <a:p>
            <a:pPr algn="ctr"/>
            <a:r>
              <a:rPr lang="de-DE" sz="1400" b="0" i="1" dirty="0" smtClean="0"/>
              <a:t>Kröpfeinheit</a:t>
            </a:r>
            <a:endParaRPr lang="de-DE" sz="1400" b="0" i="1" dirty="0"/>
          </a:p>
        </p:txBody>
      </p:sp>
      <p:sp>
        <p:nvSpPr>
          <p:cNvPr id="39" name="Freihandform 38"/>
          <p:cNvSpPr/>
          <p:nvPr/>
        </p:nvSpPr>
        <p:spPr>
          <a:xfrm>
            <a:off x="2986088" y="3348038"/>
            <a:ext cx="266700" cy="145256"/>
          </a:xfrm>
          <a:custGeom>
            <a:avLst/>
            <a:gdLst>
              <a:gd name="connsiteX0" fmla="*/ 0 w 266700"/>
              <a:gd name="connsiteY0" fmla="*/ 0 h 145256"/>
              <a:gd name="connsiteX1" fmla="*/ 266700 w 266700"/>
              <a:gd name="connsiteY1" fmla="*/ 0 h 145256"/>
              <a:gd name="connsiteX2" fmla="*/ 266700 w 266700"/>
              <a:gd name="connsiteY2" fmla="*/ 145256 h 145256"/>
            </a:gdLst>
            <a:ahLst/>
            <a:cxnLst>
              <a:cxn ang="0">
                <a:pos x="connsiteX0" y="connsiteY0"/>
              </a:cxn>
              <a:cxn ang="0">
                <a:pos x="connsiteX1" y="connsiteY1"/>
              </a:cxn>
              <a:cxn ang="0">
                <a:pos x="connsiteX2" y="connsiteY2"/>
              </a:cxn>
            </a:cxnLst>
            <a:rect l="l" t="t" r="r" b="b"/>
            <a:pathLst>
              <a:path w="266700" h="145256">
                <a:moveTo>
                  <a:pt x="0" y="0"/>
                </a:moveTo>
                <a:lnTo>
                  <a:pt x="266700" y="0"/>
                </a:lnTo>
                <a:lnTo>
                  <a:pt x="266700" y="145256"/>
                </a:lnTo>
              </a:path>
            </a:pathLst>
          </a:custGeom>
          <a:noFill/>
          <a:ln w="9525">
            <a:solidFill>
              <a:srgbClr val="FF0000"/>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0" name="Freihandform 39"/>
          <p:cNvSpPr/>
          <p:nvPr/>
        </p:nvSpPr>
        <p:spPr>
          <a:xfrm flipH="1">
            <a:off x="1693070" y="3348038"/>
            <a:ext cx="266700" cy="145256"/>
          </a:xfrm>
          <a:custGeom>
            <a:avLst/>
            <a:gdLst>
              <a:gd name="connsiteX0" fmla="*/ 0 w 266700"/>
              <a:gd name="connsiteY0" fmla="*/ 0 h 145256"/>
              <a:gd name="connsiteX1" fmla="*/ 266700 w 266700"/>
              <a:gd name="connsiteY1" fmla="*/ 0 h 145256"/>
              <a:gd name="connsiteX2" fmla="*/ 266700 w 266700"/>
              <a:gd name="connsiteY2" fmla="*/ 145256 h 145256"/>
            </a:gdLst>
            <a:ahLst/>
            <a:cxnLst>
              <a:cxn ang="0">
                <a:pos x="connsiteX0" y="connsiteY0"/>
              </a:cxn>
              <a:cxn ang="0">
                <a:pos x="connsiteX1" y="connsiteY1"/>
              </a:cxn>
              <a:cxn ang="0">
                <a:pos x="connsiteX2" y="connsiteY2"/>
              </a:cxn>
            </a:cxnLst>
            <a:rect l="l" t="t" r="r" b="b"/>
            <a:pathLst>
              <a:path w="266700" h="145256">
                <a:moveTo>
                  <a:pt x="0" y="0"/>
                </a:moveTo>
                <a:lnTo>
                  <a:pt x="266700" y="0"/>
                </a:lnTo>
                <a:lnTo>
                  <a:pt x="266700" y="145256"/>
                </a:lnTo>
              </a:path>
            </a:pathLst>
          </a:custGeom>
          <a:noFill/>
          <a:ln w="9525">
            <a:solidFill>
              <a:srgbClr val="FF0000"/>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xmlns="" val="95315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el 1"/>
          <p:cNvSpPr txBox="1">
            <a:spLocks/>
          </p:cNvSpPr>
          <p:nvPr/>
        </p:nvSpPr>
        <p:spPr bwMode="auto">
          <a:xfrm>
            <a:off x="306388" y="-1588"/>
            <a:ext cx="7756525" cy="850901"/>
          </a:xfrm>
          <a:prstGeom prst="rect">
            <a:avLst/>
          </a:prstGeom>
          <a:noFill/>
          <a:ln w="9525">
            <a:noFill/>
            <a:miter lim="800000"/>
            <a:headEnd/>
            <a:tailEnd/>
          </a:ln>
        </p:spPr>
        <p:txBody>
          <a:bodyPr vert="horz" wrap="square" lIns="96539" tIns="48269" rIns="96539" bIns="48269" numCol="1" anchor="ctr" anchorCtr="0" compatLnSpc="1">
            <a:prstTxWarp prst="textNoShape">
              <a:avLst/>
            </a:prstTxWarp>
          </a:bodyPr>
          <a:lstStyle>
            <a:lvl1pPr algn="l" defTabSz="960438" rtl="0" eaLnBrk="0" fontAlgn="base" hangingPunct="0">
              <a:spcBef>
                <a:spcPct val="0"/>
              </a:spcBef>
              <a:spcAft>
                <a:spcPct val="0"/>
              </a:spcAft>
              <a:defRPr sz="2400">
                <a:solidFill>
                  <a:srgbClr val="595959"/>
                </a:solidFill>
                <a:latin typeface="Arial"/>
                <a:ea typeface="+mj-ea"/>
                <a:cs typeface="Arial"/>
              </a:defRPr>
            </a:lvl1pPr>
            <a:lvl2pPr algn="l" defTabSz="960438" rtl="0" eaLnBrk="0" fontAlgn="base" hangingPunct="0">
              <a:spcBef>
                <a:spcPct val="0"/>
              </a:spcBef>
              <a:spcAft>
                <a:spcPct val="0"/>
              </a:spcAft>
              <a:defRPr sz="2400">
                <a:solidFill>
                  <a:srgbClr val="595959"/>
                </a:solidFill>
                <a:latin typeface="Arial" charset="0"/>
                <a:ea typeface="ＭＳ Ｐゴシック" pitchFamily="96" charset="-128"/>
                <a:cs typeface="Arial" pitchFamily="34" charset="0"/>
              </a:defRPr>
            </a:lvl2pPr>
            <a:lvl3pPr algn="l" defTabSz="960438" rtl="0" eaLnBrk="0" fontAlgn="base" hangingPunct="0">
              <a:spcBef>
                <a:spcPct val="0"/>
              </a:spcBef>
              <a:spcAft>
                <a:spcPct val="0"/>
              </a:spcAft>
              <a:defRPr sz="2400">
                <a:solidFill>
                  <a:srgbClr val="595959"/>
                </a:solidFill>
                <a:latin typeface="Arial" charset="0"/>
                <a:ea typeface="ＭＳ Ｐゴシック" pitchFamily="96" charset="-128"/>
                <a:cs typeface="Arial" pitchFamily="34" charset="0"/>
              </a:defRPr>
            </a:lvl3pPr>
            <a:lvl4pPr algn="l" defTabSz="960438" rtl="0" eaLnBrk="0" fontAlgn="base" hangingPunct="0">
              <a:spcBef>
                <a:spcPct val="0"/>
              </a:spcBef>
              <a:spcAft>
                <a:spcPct val="0"/>
              </a:spcAft>
              <a:defRPr sz="2400">
                <a:solidFill>
                  <a:srgbClr val="595959"/>
                </a:solidFill>
                <a:latin typeface="Arial" charset="0"/>
                <a:ea typeface="ＭＳ Ｐゴシック" pitchFamily="96" charset="-128"/>
                <a:cs typeface="Arial" pitchFamily="34" charset="0"/>
              </a:defRPr>
            </a:lvl4pPr>
            <a:lvl5pPr algn="l" defTabSz="960438" rtl="0" eaLnBrk="0" fontAlgn="base" hangingPunct="0">
              <a:spcBef>
                <a:spcPct val="0"/>
              </a:spcBef>
              <a:spcAft>
                <a:spcPct val="0"/>
              </a:spcAft>
              <a:defRPr sz="2400">
                <a:solidFill>
                  <a:srgbClr val="595959"/>
                </a:solidFill>
                <a:latin typeface="Arial" charset="0"/>
                <a:ea typeface="ＭＳ Ｐゴシック" pitchFamily="96" charset="-128"/>
                <a:cs typeface="Arial" pitchFamily="34" charset="0"/>
              </a:defRPr>
            </a:lvl5pPr>
            <a:lvl6pPr marL="456875" algn="l" defTabSz="966097" rtl="0" eaLnBrk="1" fontAlgn="base" hangingPunct="1">
              <a:spcBef>
                <a:spcPct val="0"/>
              </a:spcBef>
              <a:spcAft>
                <a:spcPct val="0"/>
              </a:spcAft>
              <a:defRPr sz="2500" b="1">
                <a:solidFill>
                  <a:srgbClr val="000099"/>
                </a:solidFill>
                <a:latin typeface="Times New Roman" pitchFamily="18" charset="0"/>
              </a:defRPr>
            </a:lvl6pPr>
            <a:lvl7pPr marL="913749" algn="l" defTabSz="966097" rtl="0" eaLnBrk="1" fontAlgn="base" hangingPunct="1">
              <a:spcBef>
                <a:spcPct val="0"/>
              </a:spcBef>
              <a:spcAft>
                <a:spcPct val="0"/>
              </a:spcAft>
              <a:defRPr sz="2500" b="1">
                <a:solidFill>
                  <a:srgbClr val="000099"/>
                </a:solidFill>
                <a:latin typeface="Times New Roman" pitchFamily="18" charset="0"/>
              </a:defRPr>
            </a:lvl7pPr>
            <a:lvl8pPr marL="1370622" algn="l" defTabSz="966097" rtl="0" eaLnBrk="1" fontAlgn="base" hangingPunct="1">
              <a:spcBef>
                <a:spcPct val="0"/>
              </a:spcBef>
              <a:spcAft>
                <a:spcPct val="0"/>
              </a:spcAft>
              <a:defRPr sz="2500" b="1">
                <a:solidFill>
                  <a:srgbClr val="000099"/>
                </a:solidFill>
                <a:latin typeface="Times New Roman" pitchFamily="18" charset="0"/>
              </a:defRPr>
            </a:lvl8pPr>
            <a:lvl9pPr marL="1827498" algn="l" defTabSz="966097" rtl="0" eaLnBrk="1" fontAlgn="base" hangingPunct="1">
              <a:spcBef>
                <a:spcPct val="0"/>
              </a:spcBef>
              <a:spcAft>
                <a:spcPct val="0"/>
              </a:spcAft>
              <a:defRPr sz="2500" b="1">
                <a:solidFill>
                  <a:srgbClr val="000099"/>
                </a:solidFill>
                <a:latin typeface="Times New Roman" pitchFamily="18" charset="0"/>
              </a:defRPr>
            </a:lvl9pPr>
          </a:lstStyle>
          <a:p>
            <a:r>
              <a:rPr lang="de-DE" b="0" kern="0" dirty="0"/>
              <a:t>Durchführung </a:t>
            </a:r>
            <a:r>
              <a:rPr lang="de-DE" b="0" kern="0" dirty="0" smtClean="0"/>
              <a:t>Kröpfversuche</a:t>
            </a:r>
            <a:endParaRPr lang="de-DE" b="0" kern="0" dirty="0"/>
          </a:p>
        </p:txBody>
      </p:sp>
      <p:sp>
        <p:nvSpPr>
          <p:cNvPr id="26" name="Textfeld 25"/>
          <p:cNvSpPr txBox="1"/>
          <p:nvPr/>
        </p:nvSpPr>
        <p:spPr>
          <a:xfrm>
            <a:off x="642138" y="2659089"/>
            <a:ext cx="8241316" cy="1328712"/>
          </a:xfrm>
          <a:prstGeom prst="rect">
            <a:avLst/>
          </a:prstGeom>
          <a:noFill/>
        </p:spPr>
        <p:txBody>
          <a:bodyPr wrap="square" lIns="96661" tIns="48331" rIns="96661" bIns="48331" rtlCol="0">
            <a:spAutoFit/>
          </a:bodyPr>
          <a:lstStyle/>
          <a:p>
            <a:pPr marL="285750" indent="-285750">
              <a:buFont typeface="Arial" panose="020B0604020202020204" pitchFamily="34" charset="0"/>
              <a:buChar char="•"/>
            </a:pPr>
            <a:r>
              <a:rPr lang="de-DE" b="0" dirty="0" smtClean="0">
                <a:solidFill>
                  <a:srgbClr val="0070C0"/>
                </a:solidFill>
              </a:rPr>
              <a:t>Kombinationen der Wirkteile </a:t>
            </a:r>
            <a:r>
              <a:rPr lang="de-DE" b="0" i="1" dirty="0" smtClean="0">
                <a:solidFill>
                  <a:srgbClr val="0070C0"/>
                </a:solidFill>
              </a:rPr>
              <a:t>(Kröpfstein, Ziehstempel, Niederhalter)</a:t>
            </a:r>
            <a:r>
              <a:rPr lang="de-DE" b="0" dirty="0" smtClean="0">
                <a:solidFill>
                  <a:srgbClr val="0070C0"/>
                </a:solidFill>
              </a:rPr>
              <a:t> aus verschiedenen Materialen werden an dem Serienmaterial </a:t>
            </a:r>
            <a:r>
              <a:rPr lang="de-DE" b="0" i="1" dirty="0" smtClean="0">
                <a:solidFill>
                  <a:srgbClr val="0070C0"/>
                </a:solidFill>
              </a:rPr>
              <a:t>(F13)</a:t>
            </a:r>
            <a:r>
              <a:rPr lang="de-DE" b="0" dirty="0" smtClean="0">
                <a:solidFill>
                  <a:srgbClr val="0070C0"/>
                </a:solidFill>
              </a:rPr>
              <a:t> getestet</a:t>
            </a:r>
          </a:p>
          <a:p>
            <a:pPr marL="285750" indent="-285750">
              <a:buFont typeface="Arial" panose="020B0604020202020204" pitchFamily="34" charset="0"/>
              <a:buChar char="•"/>
            </a:pPr>
            <a:endParaRPr lang="de-DE" b="0" dirty="0" smtClean="0">
              <a:solidFill>
                <a:srgbClr val="0070C0"/>
              </a:solidFill>
            </a:endParaRPr>
          </a:p>
          <a:p>
            <a:pPr marL="285750" indent="-285750">
              <a:buFont typeface="Arial" panose="020B0604020202020204" pitchFamily="34" charset="0"/>
              <a:buChar char="•"/>
            </a:pPr>
            <a:r>
              <a:rPr lang="de-DE" b="0" dirty="0" smtClean="0">
                <a:solidFill>
                  <a:srgbClr val="0070C0"/>
                </a:solidFill>
              </a:rPr>
              <a:t>Ergebniskontrolle mittels Sichtprüfung </a:t>
            </a:r>
            <a:r>
              <a:rPr lang="de-DE" b="0" i="1" dirty="0" smtClean="0">
                <a:solidFill>
                  <a:srgbClr val="0070C0"/>
                </a:solidFill>
              </a:rPr>
              <a:t>(Oberflächenqualität, Verzug im Kröpfbereich, Aluminiumaufbau, Wirkteilverschleiß)</a:t>
            </a:r>
            <a:endParaRPr lang="de-DE" b="0" i="1" dirty="0">
              <a:solidFill>
                <a:srgbClr val="0070C0"/>
              </a:solidFill>
            </a:endParaRPr>
          </a:p>
        </p:txBody>
      </p:sp>
    </p:spTree>
    <p:extLst>
      <p:ext uri="{BB962C8B-B14F-4D97-AF65-F5344CB8AC3E}">
        <p14:creationId xmlns:p14="http://schemas.microsoft.com/office/powerpoint/2010/main" xmlns="" val="67529415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el 1"/>
          <p:cNvSpPr txBox="1">
            <a:spLocks/>
          </p:cNvSpPr>
          <p:nvPr/>
        </p:nvSpPr>
        <p:spPr bwMode="auto">
          <a:xfrm>
            <a:off x="306388" y="-1588"/>
            <a:ext cx="7756525" cy="850901"/>
          </a:xfrm>
          <a:prstGeom prst="rect">
            <a:avLst/>
          </a:prstGeom>
          <a:noFill/>
          <a:ln w="9525">
            <a:noFill/>
            <a:miter lim="800000"/>
            <a:headEnd/>
            <a:tailEnd/>
          </a:ln>
        </p:spPr>
        <p:txBody>
          <a:bodyPr vert="horz" wrap="square" lIns="96539" tIns="48269" rIns="96539" bIns="48269" numCol="1" anchor="ctr" anchorCtr="0" compatLnSpc="1">
            <a:prstTxWarp prst="textNoShape">
              <a:avLst/>
            </a:prstTxWarp>
          </a:bodyPr>
          <a:lstStyle>
            <a:lvl1pPr algn="l" defTabSz="960438" rtl="0" eaLnBrk="0" fontAlgn="base" hangingPunct="0">
              <a:spcBef>
                <a:spcPct val="0"/>
              </a:spcBef>
              <a:spcAft>
                <a:spcPct val="0"/>
              </a:spcAft>
              <a:defRPr sz="2400">
                <a:solidFill>
                  <a:srgbClr val="595959"/>
                </a:solidFill>
                <a:latin typeface="Arial"/>
                <a:ea typeface="+mj-ea"/>
                <a:cs typeface="Arial"/>
              </a:defRPr>
            </a:lvl1pPr>
            <a:lvl2pPr algn="l" defTabSz="960438" rtl="0" eaLnBrk="0" fontAlgn="base" hangingPunct="0">
              <a:spcBef>
                <a:spcPct val="0"/>
              </a:spcBef>
              <a:spcAft>
                <a:spcPct val="0"/>
              </a:spcAft>
              <a:defRPr sz="2400">
                <a:solidFill>
                  <a:srgbClr val="595959"/>
                </a:solidFill>
                <a:latin typeface="Arial" charset="0"/>
                <a:ea typeface="ＭＳ Ｐゴシック" pitchFamily="96" charset="-128"/>
                <a:cs typeface="Arial" pitchFamily="34" charset="0"/>
              </a:defRPr>
            </a:lvl2pPr>
            <a:lvl3pPr algn="l" defTabSz="960438" rtl="0" eaLnBrk="0" fontAlgn="base" hangingPunct="0">
              <a:spcBef>
                <a:spcPct val="0"/>
              </a:spcBef>
              <a:spcAft>
                <a:spcPct val="0"/>
              </a:spcAft>
              <a:defRPr sz="2400">
                <a:solidFill>
                  <a:srgbClr val="595959"/>
                </a:solidFill>
                <a:latin typeface="Arial" charset="0"/>
                <a:ea typeface="ＭＳ Ｐゴシック" pitchFamily="96" charset="-128"/>
                <a:cs typeface="Arial" pitchFamily="34" charset="0"/>
              </a:defRPr>
            </a:lvl3pPr>
            <a:lvl4pPr algn="l" defTabSz="960438" rtl="0" eaLnBrk="0" fontAlgn="base" hangingPunct="0">
              <a:spcBef>
                <a:spcPct val="0"/>
              </a:spcBef>
              <a:spcAft>
                <a:spcPct val="0"/>
              </a:spcAft>
              <a:defRPr sz="2400">
                <a:solidFill>
                  <a:srgbClr val="595959"/>
                </a:solidFill>
                <a:latin typeface="Arial" charset="0"/>
                <a:ea typeface="ＭＳ Ｐゴシック" pitchFamily="96" charset="-128"/>
                <a:cs typeface="Arial" pitchFamily="34" charset="0"/>
              </a:defRPr>
            </a:lvl4pPr>
            <a:lvl5pPr algn="l" defTabSz="960438" rtl="0" eaLnBrk="0" fontAlgn="base" hangingPunct="0">
              <a:spcBef>
                <a:spcPct val="0"/>
              </a:spcBef>
              <a:spcAft>
                <a:spcPct val="0"/>
              </a:spcAft>
              <a:defRPr sz="2400">
                <a:solidFill>
                  <a:srgbClr val="595959"/>
                </a:solidFill>
                <a:latin typeface="Arial" charset="0"/>
                <a:ea typeface="ＭＳ Ｐゴシック" pitchFamily="96" charset="-128"/>
                <a:cs typeface="Arial" pitchFamily="34" charset="0"/>
              </a:defRPr>
            </a:lvl5pPr>
            <a:lvl6pPr marL="456875" algn="l" defTabSz="966097" rtl="0" eaLnBrk="1" fontAlgn="base" hangingPunct="1">
              <a:spcBef>
                <a:spcPct val="0"/>
              </a:spcBef>
              <a:spcAft>
                <a:spcPct val="0"/>
              </a:spcAft>
              <a:defRPr sz="2500" b="1">
                <a:solidFill>
                  <a:srgbClr val="000099"/>
                </a:solidFill>
                <a:latin typeface="Times New Roman" pitchFamily="18" charset="0"/>
              </a:defRPr>
            </a:lvl6pPr>
            <a:lvl7pPr marL="913749" algn="l" defTabSz="966097" rtl="0" eaLnBrk="1" fontAlgn="base" hangingPunct="1">
              <a:spcBef>
                <a:spcPct val="0"/>
              </a:spcBef>
              <a:spcAft>
                <a:spcPct val="0"/>
              </a:spcAft>
              <a:defRPr sz="2500" b="1">
                <a:solidFill>
                  <a:srgbClr val="000099"/>
                </a:solidFill>
                <a:latin typeface="Times New Roman" pitchFamily="18" charset="0"/>
              </a:defRPr>
            </a:lvl7pPr>
            <a:lvl8pPr marL="1370622" algn="l" defTabSz="966097" rtl="0" eaLnBrk="1" fontAlgn="base" hangingPunct="1">
              <a:spcBef>
                <a:spcPct val="0"/>
              </a:spcBef>
              <a:spcAft>
                <a:spcPct val="0"/>
              </a:spcAft>
              <a:defRPr sz="2500" b="1">
                <a:solidFill>
                  <a:srgbClr val="000099"/>
                </a:solidFill>
                <a:latin typeface="Times New Roman" pitchFamily="18" charset="0"/>
              </a:defRPr>
            </a:lvl8pPr>
            <a:lvl9pPr marL="1827498" algn="l" defTabSz="966097" rtl="0" eaLnBrk="1" fontAlgn="base" hangingPunct="1">
              <a:spcBef>
                <a:spcPct val="0"/>
              </a:spcBef>
              <a:spcAft>
                <a:spcPct val="0"/>
              </a:spcAft>
              <a:defRPr sz="2500" b="1">
                <a:solidFill>
                  <a:srgbClr val="000099"/>
                </a:solidFill>
                <a:latin typeface="Times New Roman" pitchFamily="18" charset="0"/>
              </a:defRPr>
            </a:lvl9pPr>
          </a:lstStyle>
          <a:p>
            <a:r>
              <a:rPr lang="de-DE" b="0" kern="0" dirty="0" smtClean="0"/>
              <a:t>Durchführung Kröpfversuche</a:t>
            </a:r>
            <a:endParaRPr lang="de-DE" b="0" kern="0" dirty="0"/>
          </a:p>
        </p:txBody>
      </p:sp>
      <p:graphicFrame>
        <p:nvGraphicFramePr>
          <p:cNvPr id="4" name="Diagramm 3"/>
          <p:cNvGraphicFramePr/>
          <p:nvPr>
            <p:extLst>
              <p:ext uri="{D42A27DB-BD31-4B8C-83A1-F6EECF244321}">
                <p14:modId xmlns:p14="http://schemas.microsoft.com/office/powerpoint/2010/main" xmlns="" val="1958526438"/>
              </p:ext>
            </p:extLst>
          </p:nvPr>
        </p:nvGraphicFramePr>
        <p:xfrm>
          <a:off x="0" y="130629"/>
          <a:ext cx="9601200" cy="652250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xmlns="" val="193155081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Abgerundetes Rechteck 38"/>
          <p:cNvSpPr/>
          <p:nvPr/>
        </p:nvSpPr>
        <p:spPr>
          <a:xfrm>
            <a:off x="7036130" y="849313"/>
            <a:ext cx="2321878" cy="5670000"/>
          </a:xfrm>
          <a:prstGeom prst="roundRect">
            <a:avLst>
              <a:gd name="adj" fmla="val 7349"/>
            </a:avLst>
          </a:prstGeom>
          <a:solidFill>
            <a:schemeClr val="accent3">
              <a:lumMod val="65000"/>
              <a:alpha val="4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6" name="Abgerundetes Rechteck 35"/>
          <p:cNvSpPr/>
          <p:nvPr/>
        </p:nvSpPr>
        <p:spPr>
          <a:xfrm>
            <a:off x="4649132" y="849313"/>
            <a:ext cx="2238045" cy="5670000"/>
          </a:xfrm>
          <a:prstGeom prst="roundRect">
            <a:avLst>
              <a:gd name="adj" fmla="val 7349"/>
            </a:avLst>
          </a:prstGeom>
          <a:solidFill>
            <a:srgbClr val="0070C0">
              <a:alpha val="46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 name="Abgerundetes Rechteck 1"/>
          <p:cNvSpPr/>
          <p:nvPr/>
        </p:nvSpPr>
        <p:spPr>
          <a:xfrm>
            <a:off x="2392996" y="849313"/>
            <a:ext cx="2088000" cy="5670000"/>
          </a:xfrm>
          <a:prstGeom prst="roundRect">
            <a:avLst>
              <a:gd name="adj" fmla="val 7349"/>
            </a:avLst>
          </a:prstGeom>
          <a:solidFill>
            <a:schemeClr val="accent2">
              <a:lumMod val="75000"/>
              <a:alpha val="4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 name="Titel 1"/>
          <p:cNvSpPr txBox="1">
            <a:spLocks/>
          </p:cNvSpPr>
          <p:nvPr/>
        </p:nvSpPr>
        <p:spPr bwMode="auto">
          <a:xfrm>
            <a:off x="306388" y="-1588"/>
            <a:ext cx="7756525" cy="850901"/>
          </a:xfrm>
          <a:prstGeom prst="rect">
            <a:avLst/>
          </a:prstGeom>
          <a:noFill/>
          <a:ln w="9525">
            <a:noFill/>
            <a:miter lim="800000"/>
            <a:headEnd/>
            <a:tailEnd/>
          </a:ln>
        </p:spPr>
        <p:txBody>
          <a:bodyPr vert="horz" wrap="square" lIns="96539" tIns="48269" rIns="96539" bIns="48269" numCol="1" anchor="ctr" anchorCtr="0" compatLnSpc="1">
            <a:prstTxWarp prst="textNoShape">
              <a:avLst/>
            </a:prstTxWarp>
          </a:bodyPr>
          <a:lstStyle>
            <a:lvl1pPr algn="l" defTabSz="960438" rtl="0" eaLnBrk="0" fontAlgn="base" hangingPunct="0">
              <a:spcBef>
                <a:spcPct val="0"/>
              </a:spcBef>
              <a:spcAft>
                <a:spcPct val="0"/>
              </a:spcAft>
              <a:defRPr sz="2400">
                <a:solidFill>
                  <a:srgbClr val="595959"/>
                </a:solidFill>
                <a:latin typeface="Arial"/>
                <a:ea typeface="+mj-ea"/>
                <a:cs typeface="Arial"/>
              </a:defRPr>
            </a:lvl1pPr>
            <a:lvl2pPr algn="l" defTabSz="960438" rtl="0" eaLnBrk="0" fontAlgn="base" hangingPunct="0">
              <a:spcBef>
                <a:spcPct val="0"/>
              </a:spcBef>
              <a:spcAft>
                <a:spcPct val="0"/>
              </a:spcAft>
              <a:defRPr sz="2400">
                <a:solidFill>
                  <a:srgbClr val="595959"/>
                </a:solidFill>
                <a:latin typeface="Arial" charset="0"/>
                <a:ea typeface="ＭＳ Ｐゴシック" pitchFamily="96" charset="-128"/>
                <a:cs typeface="Arial" pitchFamily="34" charset="0"/>
              </a:defRPr>
            </a:lvl2pPr>
            <a:lvl3pPr algn="l" defTabSz="960438" rtl="0" eaLnBrk="0" fontAlgn="base" hangingPunct="0">
              <a:spcBef>
                <a:spcPct val="0"/>
              </a:spcBef>
              <a:spcAft>
                <a:spcPct val="0"/>
              </a:spcAft>
              <a:defRPr sz="2400">
                <a:solidFill>
                  <a:srgbClr val="595959"/>
                </a:solidFill>
                <a:latin typeface="Arial" charset="0"/>
                <a:ea typeface="ＭＳ Ｐゴシック" pitchFamily="96" charset="-128"/>
                <a:cs typeface="Arial" pitchFamily="34" charset="0"/>
              </a:defRPr>
            </a:lvl3pPr>
            <a:lvl4pPr algn="l" defTabSz="960438" rtl="0" eaLnBrk="0" fontAlgn="base" hangingPunct="0">
              <a:spcBef>
                <a:spcPct val="0"/>
              </a:spcBef>
              <a:spcAft>
                <a:spcPct val="0"/>
              </a:spcAft>
              <a:defRPr sz="2400">
                <a:solidFill>
                  <a:srgbClr val="595959"/>
                </a:solidFill>
                <a:latin typeface="Arial" charset="0"/>
                <a:ea typeface="ＭＳ Ｐゴシック" pitchFamily="96" charset="-128"/>
                <a:cs typeface="Arial" pitchFamily="34" charset="0"/>
              </a:defRPr>
            </a:lvl4pPr>
            <a:lvl5pPr algn="l" defTabSz="960438" rtl="0" eaLnBrk="0" fontAlgn="base" hangingPunct="0">
              <a:spcBef>
                <a:spcPct val="0"/>
              </a:spcBef>
              <a:spcAft>
                <a:spcPct val="0"/>
              </a:spcAft>
              <a:defRPr sz="2400">
                <a:solidFill>
                  <a:srgbClr val="595959"/>
                </a:solidFill>
                <a:latin typeface="Arial" charset="0"/>
                <a:ea typeface="ＭＳ Ｐゴシック" pitchFamily="96" charset="-128"/>
                <a:cs typeface="Arial" pitchFamily="34" charset="0"/>
              </a:defRPr>
            </a:lvl5pPr>
            <a:lvl6pPr marL="456875" algn="l" defTabSz="966097" rtl="0" eaLnBrk="1" fontAlgn="base" hangingPunct="1">
              <a:spcBef>
                <a:spcPct val="0"/>
              </a:spcBef>
              <a:spcAft>
                <a:spcPct val="0"/>
              </a:spcAft>
              <a:defRPr sz="2500" b="1">
                <a:solidFill>
                  <a:srgbClr val="000099"/>
                </a:solidFill>
                <a:latin typeface="Times New Roman" pitchFamily="18" charset="0"/>
              </a:defRPr>
            </a:lvl6pPr>
            <a:lvl7pPr marL="913749" algn="l" defTabSz="966097" rtl="0" eaLnBrk="1" fontAlgn="base" hangingPunct="1">
              <a:spcBef>
                <a:spcPct val="0"/>
              </a:spcBef>
              <a:spcAft>
                <a:spcPct val="0"/>
              </a:spcAft>
              <a:defRPr sz="2500" b="1">
                <a:solidFill>
                  <a:srgbClr val="000099"/>
                </a:solidFill>
                <a:latin typeface="Times New Roman" pitchFamily="18" charset="0"/>
              </a:defRPr>
            </a:lvl7pPr>
            <a:lvl8pPr marL="1370622" algn="l" defTabSz="966097" rtl="0" eaLnBrk="1" fontAlgn="base" hangingPunct="1">
              <a:spcBef>
                <a:spcPct val="0"/>
              </a:spcBef>
              <a:spcAft>
                <a:spcPct val="0"/>
              </a:spcAft>
              <a:defRPr sz="2500" b="1">
                <a:solidFill>
                  <a:srgbClr val="000099"/>
                </a:solidFill>
                <a:latin typeface="Times New Roman" pitchFamily="18" charset="0"/>
              </a:defRPr>
            </a:lvl8pPr>
            <a:lvl9pPr marL="1827498" algn="l" defTabSz="966097" rtl="0" eaLnBrk="1" fontAlgn="base" hangingPunct="1">
              <a:spcBef>
                <a:spcPct val="0"/>
              </a:spcBef>
              <a:spcAft>
                <a:spcPct val="0"/>
              </a:spcAft>
              <a:defRPr sz="2500" b="1">
                <a:solidFill>
                  <a:srgbClr val="000099"/>
                </a:solidFill>
                <a:latin typeface="Times New Roman" pitchFamily="18" charset="0"/>
              </a:defRPr>
            </a:lvl9pPr>
          </a:lstStyle>
          <a:p>
            <a:r>
              <a:rPr lang="de-DE" b="0" kern="0" dirty="0" smtClean="0"/>
              <a:t>Durchführung Kröpfversuche</a:t>
            </a:r>
            <a:endParaRPr lang="de-DE" b="0" kern="0" dirty="0"/>
          </a:p>
        </p:txBody>
      </p:sp>
      <p:pic>
        <p:nvPicPr>
          <p:cNvPr id="5" name="Grafik 4" descr="punchbronze.JPG"/>
          <p:cNvPicPr>
            <a:picLocks noChangeAspect="1"/>
          </p:cNvPicPr>
          <p:nvPr/>
        </p:nvPicPr>
        <p:blipFill>
          <a:blip r:embed="rId2" cstate="print"/>
          <a:stretch>
            <a:fillRect/>
          </a:stretch>
        </p:blipFill>
        <p:spPr>
          <a:xfrm>
            <a:off x="2467026" y="3121460"/>
            <a:ext cx="1970929" cy="1368000"/>
          </a:xfrm>
          <a:prstGeom prst="rect">
            <a:avLst/>
          </a:prstGeom>
          <a:ln>
            <a:solidFill>
              <a:schemeClr val="tx1"/>
            </a:solidFill>
          </a:ln>
        </p:spPr>
      </p:pic>
      <p:pic>
        <p:nvPicPr>
          <p:cNvPr id="6" name="Grafik 5" descr="punchstahl.jpg"/>
          <p:cNvPicPr>
            <a:picLocks noChangeAspect="1"/>
          </p:cNvPicPr>
          <p:nvPr/>
        </p:nvPicPr>
        <p:blipFill>
          <a:blip r:embed="rId3" cstate="print"/>
          <a:stretch>
            <a:fillRect/>
          </a:stretch>
        </p:blipFill>
        <p:spPr>
          <a:xfrm>
            <a:off x="4801358" y="3121839"/>
            <a:ext cx="1940317" cy="1368000"/>
          </a:xfrm>
          <a:prstGeom prst="rect">
            <a:avLst/>
          </a:prstGeom>
          <a:ln>
            <a:solidFill>
              <a:schemeClr val="tx1"/>
            </a:solidFill>
          </a:ln>
        </p:spPr>
      </p:pic>
      <p:pic>
        <p:nvPicPr>
          <p:cNvPr id="7" name="Grafik 6" descr="punchkunst.jpg"/>
          <p:cNvPicPr>
            <a:picLocks noChangeAspect="1"/>
          </p:cNvPicPr>
          <p:nvPr/>
        </p:nvPicPr>
        <p:blipFill>
          <a:blip r:embed="rId4" cstate="print"/>
          <a:stretch>
            <a:fillRect/>
          </a:stretch>
        </p:blipFill>
        <p:spPr>
          <a:xfrm>
            <a:off x="7125296" y="3121460"/>
            <a:ext cx="2162829" cy="1368379"/>
          </a:xfrm>
          <a:prstGeom prst="rect">
            <a:avLst/>
          </a:prstGeom>
          <a:ln>
            <a:solidFill>
              <a:schemeClr val="tx1"/>
            </a:solidFill>
          </a:ln>
        </p:spPr>
      </p:pic>
      <p:pic>
        <p:nvPicPr>
          <p:cNvPr id="8" name="Grafik 7" descr="diekunst.JPG"/>
          <p:cNvPicPr>
            <a:picLocks noChangeAspect="1"/>
          </p:cNvPicPr>
          <p:nvPr/>
        </p:nvPicPr>
        <p:blipFill>
          <a:blip r:embed="rId5" cstate="print"/>
          <a:stretch>
            <a:fillRect/>
          </a:stretch>
        </p:blipFill>
        <p:spPr>
          <a:xfrm>
            <a:off x="7191430" y="1338745"/>
            <a:ext cx="1960301" cy="1382400"/>
          </a:xfrm>
          <a:prstGeom prst="rect">
            <a:avLst/>
          </a:prstGeom>
          <a:ln>
            <a:solidFill>
              <a:schemeClr val="tx1"/>
            </a:solidFill>
          </a:ln>
        </p:spPr>
      </p:pic>
      <p:pic>
        <p:nvPicPr>
          <p:cNvPr id="9" name="Grafik 8" descr="diestahl.jpg"/>
          <p:cNvPicPr>
            <a:picLocks noChangeAspect="1"/>
          </p:cNvPicPr>
          <p:nvPr/>
        </p:nvPicPr>
        <p:blipFill>
          <a:blip r:embed="rId6" cstate="print"/>
          <a:stretch>
            <a:fillRect/>
          </a:stretch>
        </p:blipFill>
        <p:spPr>
          <a:xfrm flipH="1">
            <a:off x="4854987" y="1338745"/>
            <a:ext cx="1814602" cy="1382554"/>
          </a:xfrm>
          <a:prstGeom prst="rect">
            <a:avLst/>
          </a:prstGeom>
          <a:ln>
            <a:solidFill>
              <a:schemeClr val="tx1"/>
            </a:solidFill>
          </a:ln>
        </p:spPr>
      </p:pic>
      <p:pic>
        <p:nvPicPr>
          <p:cNvPr id="11" name="Grafik 10" descr="diebronze.JPG"/>
          <p:cNvPicPr>
            <a:picLocks noChangeAspect="1"/>
          </p:cNvPicPr>
          <p:nvPr/>
        </p:nvPicPr>
        <p:blipFill>
          <a:blip r:embed="rId7" cstate="print"/>
          <a:stretch>
            <a:fillRect/>
          </a:stretch>
        </p:blipFill>
        <p:spPr>
          <a:xfrm>
            <a:off x="2499931" y="1338899"/>
            <a:ext cx="1905120" cy="1382400"/>
          </a:xfrm>
          <a:prstGeom prst="rect">
            <a:avLst/>
          </a:prstGeom>
          <a:ln>
            <a:solidFill>
              <a:schemeClr val="tx1"/>
            </a:solidFill>
          </a:ln>
        </p:spPr>
      </p:pic>
      <p:pic>
        <p:nvPicPr>
          <p:cNvPr id="12" name="Grafik 11" descr="NiederhalterK.JPG"/>
          <p:cNvPicPr>
            <a:picLocks noChangeAspect="1"/>
          </p:cNvPicPr>
          <p:nvPr/>
        </p:nvPicPr>
        <p:blipFill>
          <a:blip r:embed="rId8" cstate="print"/>
          <a:stretch>
            <a:fillRect/>
          </a:stretch>
        </p:blipFill>
        <p:spPr>
          <a:xfrm>
            <a:off x="7149639" y="4876800"/>
            <a:ext cx="2134264" cy="1555358"/>
          </a:xfrm>
          <a:prstGeom prst="rect">
            <a:avLst/>
          </a:prstGeom>
          <a:ln>
            <a:solidFill>
              <a:schemeClr val="tx1"/>
            </a:solidFill>
          </a:ln>
        </p:spPr>
      </p:pic>
      <p:pic>
        <p:nvPicPr>
          <p:cNvPr id="13" name="Grafik 12" descr="niederhalterS.jpg"/>
          <p:cNvPicPr>
            <a:picLocks noChangeAspect="1"/>
          </p:cNvPicPr>
          <p:nvPr/>
        </p:nvPicPr>
        <p:blipFill>
          <a:blip r:embed="rId9" cstate="print"/>
          <a:stretch>
            <a:fillRect/>
          </a:stretch>
        </p:blipFill>
        <p:spPr>
          <a:xfrm>
            <a:off x="4710445" y="4895611"/>
            <a:ext cx="2122144" cy="1555200"/>
          </a:xfrm>
          <a:prstGeom prst="rect">
            <a:avLst/>
          </a:prstGeom>
          <a:ln>
            <a:solidFill>
              <a:schemeClr val="tx1"/>
            </a:solidFill>
          </a:ln>
        </p:spPr>
      </p:pic>
      <p:sp>
        <p:nvSpPr>
          <p:cNvPr id="14" name="Textfeld 13"/>
          <p:cNvSpPr txBox="1"/>
          <p:nvPr/>
        </p:nvSpPr>
        <p:spPr>
          <a:xfrm>
            <a:off x="2467026" y="863896"/>
            <a:ext cx="1905120" cy="361124"/>
          </a:xfrm>
          <a:prstGeom prst="rect">
            <a:avLst/>
          </a:prstGeom>
          <a:noFill/>
        </p:spPr>
        <p:txBody>
          <a:bodyPr wrap="square" lIns="96661" tIns="48331" rIns="96661" bIns="48331" rtlCol="0" anchor="ctr">
            <a:spAutoFit/>
          </a:bodyPr>
          <a:lstStyle/>
          <a:p>
            <a:pPr algn="ctr"/>
            <a:r>
              <a:rPr lang="de-DE" sz="1700" dirty="0" smtClean="0">
                <a:solidFill>
                  <a:srgbClr val="3366CC"/>
                </a:solidFill>
              </a:rPr>
              <a:t>Bronze</a:t>
            </a:r>
            <a:endParaRPr lang="de-DE" sz="1700" dirty="0">
              <a:solidFill>
                <a:srgbClr val="3366CC"/>
              </a:solidFill>
            </a:endParaRPr>
          </a:p>
        </p:txBody>
      </p:sp>
      <p:sp>
        <p:nvSpPr>
          <p:cNvPr id="15" name="Textfeld 14"/>
          <p:cNvSpPr txBox="1"/>
          <p:nvPr/>
        </p:nvSpPr>
        <p:spPr>
          <a:xfrm>
            <a:off x="4854987" y="868751"/>
            <a:ext cx="1814602" cy="361124"/>
          </a:xfrm>
          <a:prstGeom prst="rect">
            <a:avLst/>
          </a:prstGeom>
          <a:noFill/>
        </p:spPr>
        <p:txBody>
          <a:bodyPr wrap="square" lIns="96661" tIns="48331" rIns="96661" bIns="48331" rtlCol="0">
            <a:spAutoFit/>
          </a:bodyPr>
          <a:lstStyle/>
          <a:p>
            <a:pPr algn="ctr"/>
            <a:r>
              <a:rPr lang="de-DE" sz="1700" dirty="0" smtClean="0">
                <a:solidFill>
                  <a:srgbClr val="3366CC"/>
                </a:solidFill>
              </a:rPr>
              <a:t>Stahl</a:t>
            </a:r>
            <a:endParaRPr lang="de-DE" sz="1700" dirty="0">
              <a:solidFill>
                <a:srgbClr val="3366CC"/>
              </a:solidFill>
            </a:endParaRPr>
          </a:p>
        </p:txBody>
      </p:sp>
      <p:sp>
        <p:nvSpPr>
          <p:cNvPr id="16" name="Textfeld 15"/>
          <p:cNvSpPr txBox="1"/>
          <p:nvPr/>
        </p:nvSpPr>
        <p:spPr>
          <a:xfrm>
            <a:off x="7191431" y="870659"/>
            <a:ext cx="1960300" cy="359216"/>
          </a:xfrm>
          <a:prstGeom prst="rect">
            <a:avLst/>
          </a:prstGeom>
          <a:noFill/>
        </p:spPr>
        <p:txBody>
          <a:bodyPr wrap="square" lIns="96661" tIns="48331" rIns="96661" bIns="48331" rtlCol="0">
            <a:spAutoFit/>
          </a:bodyPr>
          <a:lstStyle/>
          <a:p>
            <a:pPr algn="ctr"/>
            <a:r>
              <a:rPr lang="de-DE" sz="1700" dirty="0" smtClean="0">
                <a:solidFill>
                  <a:srgbClr val="3366CC"/>
                </a:solidFill>
              </a:rPr>
              <a:t>Kunststoff</a:t>
            </a:r>
          </a:p>
        </p:txBody>
      </p:sp>
      <p:sp>
        <p:nvSpPr>
          <p:cNvPr id="17" name="Pfeil nach oben und unten 16"/>
          <p:cNvSpPr/>
          <p:nvPr/>
        </p:nvSpPr>
        <p:spPr>
          <a:xfrm>
            <a:off x="3379337" y="2773858"/>
            <a:ext cx="146308" cy="310620"/>
          </a:xfrm>
          <a:prstGeom prst="upDownArrow">
            <a:avLst/>
          </a:prstGeom>
          <a:solidFill>
            <a:srgbClr val="3366CC"/>
          </a:solidFill>
          <a:ln>
            <a:noFill/>
          </a:ln>
        </p:spPr>
        <p:style>
          <a:lnRef idx="2">
            <a:schemeClr val="accent1">
              <a:shade val="50000"/>
            </a:schemeClr>
          </a:lnRef>
          <a:fillRef idx="1">
            <a:schemeClr val="accent1"/>
          </a:fillRef>
          <a:effectRef idx="0">
            <a:schemeClr val="accent1"/>
          </a:effectRef>
          <a:fontRef idx="minor">
            <a:schemeClr val="lt1"/>
          </a:fontRef>
        </p:style>
        <p:txBody>
          <a:bodyPr lIns="96661" tIns="48331" rIns="96661" bIns="48331" rtlCol="0" anchor="ctr"/>
          <a:lstStyle/>
          <a:p>
            <a:pPr algn="ctr"/>
            <a:endParaRPr lang="de-DE"/>
          </a:p>
        </p:txBody>
      </p:sp>
      <p:sp>
        <p:nvSpPr>
          <p:cNvPr id="20" name="Textfeld 19"/>
          <p:cNvSpPr txBox="1"/>
          <p:nvPr/>
        </p:nvSpPr>
        <p:spPr>
          <a:xfrm>
            <a:off x="165911" y="1804024"/>
            <a:ext cx="1360951" cy="343827"/>
          </a:xfrm>
          <a:prstGeom prst="rect">
            <a:avLst/>
          </a:prstGeom>
          <a:noFill/>
        </p:spPr>
        <p:txBody>
          <a:bodyPr wrap="square" lIns="96661" tIns="48331" rIns="96661" bIns="48331" rtlCol="0">
            <a:spAutoFit/>
          </a:bodyPr>
          <a:lstStyle/>
          <a:p>
            <a:r>
              <a:rPr lang="de-DE" b="1" dirty="0" smtClean="0">
                <a:solidFill>
                  <a:srgbClr val="3366CC"/>
                </a:solidFill>
              </a:rPr>
              <a:t>Kröpfsteine</a:t>
            </a:r>
            <a:endParaRPr lang="de-DE" b="1" dirty="0">
              <a:solidFill>
                <a:srgbClr val="3366CC"/>
              </a:solidFill>
            </a:endParaRPr>
          </a:p>
        </p:txBody>
      </p:sp>
      <p:sp>
        <p:nvSpPr>
          <p:cNvPr id="21" name="Textfeld 20"/>
          <p:cNvSpPr txBox="1"/>
          <p:nvPr/>
        </p:nvSpPr>
        <p:spPr>
          <a:xfrm>
            <a:off x="165911" y="3575450"/>
            <a:ext cx="1512168" cy="343827"/>
          </a:xfrm>
          <a:prstGeom prst="rect">
            <a:avLst/>
          </a:prstGeom>
          <a:noFill/>
        </p:spPr>
        <p:txBody>
          <a:bodyPr wrap="square" lIns="96661" tIns="48331" rIns="96661" bIns="48331" rtlCol="0">
            <a:spAutoFit/>
          </a:bodyPr>
          <a:lstStyle/>
          <a:p>
            <a:r>
              <a:rPr lang="de-DE" b="1" dirty="0" smtClean="0">
                <a:solidFill>
                  <a:srgbClr val="3366CC"/>
                </a:solidFill>
              </a:rPr>
              <a:t>Ziehstempel</a:t>
            </a:r>
            <a:endParaRPr lang="de-DE" b="1" dirty="0">
              <a:solidFill>
                <a:srgbClr val="3366CC"/>
              </a:solidFill>
            </a:endParaRPr>
          </a:p>
        </p:txBody>
      </p:sp>
      <p:sp>
        <p:nvSpPr>
          <p:cNvPr id="22" name="Textfeld 21"/>
          <p:cNvSpPr txBox="1"/>
          <p:nvPr/>
        </p:nvSpPr>
        <p:spPr>
          <a:xfrm>
            <a:off x="184983" y="5577813"/>
            <a:ext cx="1738993" cy="343827"/>
          </a:xfrm>
          <a:prstGeom prst="rect">
            <a:avLst/>
          </a:prstGeom>
          <a:noFill/>
        </p:spPr>
        <p:txBody>
          <a:bodyPr wrap="square" lIns="96661" tIns="48331" rIns="96661" bIns="48331" rtlCol="0">
            <a:spAutoFit/>
          </a:bodyPr>
          <a:lstStyle/>
          <a:p>
            <a:r>
              <a:rPr lang="de-DE" dirty="0" smtClean="0">
                <a:solidFill>
                  <a:srgbClr val="3366CC"/>
                </a:solidFill>
              </a:rPr>
              <a:t>Niederhalter</a:t>
            </a:r>
            <a:endParaRPr lang="de-DE" dirty="0">
              <a:solidFill>
                <a:srgbClr val="3366CC"/>
              </a:solidFill>
            </a:endParaRPr>
          </a:p>
        </p:txBody>
      </p:sp>
      <p:sp>
        <p:nvSpPr>
          <p:cNvPr id="24" name="Pfeil nach rechts 23"/>
          <p:cNvSpPr/>
          <p:nvPr/>
        </p:nvSpPr>
        <p:spPr>
          <a:xfrm>
            <a:off x="1628112" y="3607103"/>
            <a:ext cx="680476" cy="307234"/>
          </a:xfrm>
          <a:prstGeom prst="rightArrow">
            <a:avLst/>
          </a:prstGeom>
          <a:solidFill>
            <a:srgbClr val="3366CC"/>
          </a:solidFill>
          <a:ln>
            <a:noFill/>
          </a:ln>
        </p:spPr>
        <p:style>
          <a:lnRef idx="2">
            <a:schemeClr val="accent1">
              <a:shade val="50000"/>
            </a:schemeClr>
          </a:lnRef>
          <a:fillRef idx="1">
            <a:schemeClr val="accent1"/>
          </a:fillRef>
          <a:effectRef idx="0">
            <a:schemeClr val="accent1"/>
          </a:effectRef>
          <a:fontRef idx="minor">
            <a:schemeClr val="lt1"/>
          </a:fontRef>
        </p:style>
        <p:txBody>
          <a:bodyPr lIns="96661" tIns="48331" rIns="96661" bIns="48331" rtlCol="0" anchor="ctr"/>
          <a:lstStyle/>
          <a:p>
            <a:pPr algn="ctr"/>
            <a:endParaRPr lang="de-DE"/>
          </a:p>
        </p:txBody>
      </p:sp>
      <p:sp>
        <p:nvSpPr>
          <p:cNvPr id="26" name="Pfeil nach unten 25"/>
          <p:cNvSpPr/>
          <p:nvPr/>
        </p:nvSpPr>
        <p:spPr>
          <a:xfrm>
            <a:off x="5700401" y="4541645"/>
            <a:ext cx="137791" cy="310620"/>
          </a:xfrm>
          <a:prstGeom prst="downArrow">
            <a:avLst/>
          </a:prstGeom>
          <a:solidFill>
            <a:srgbClr val="3366CC"/>
          </a:solidFill>
          <a:ln>
            <a:noFill/>
          </a:ln>
        </p:spPr>
        <p:style>
          <a:lnRef idx="2">
            <a:schemeClr val="accent1">
              <a:shade val="50000"/>
            </a:schemeClr>
          </a:lnRef>
          <a:fillRef idx="1">
            <a:schemeClr val="accent1"/>
          </a:fillRef>
          <a:effectRef idx="0">
            <a:schemeClr val="accent1"/>
          </a:effectRef>
          <a:fontRef idx="minor">
            <a:schemeClr val="lt1"/>
          </a:fontRef>
        </p:style>
        <p:txBody>
          <a:bodyPr lIns="96661" tIns="48331" rIns="96661" bIns="48331" rtlCol="0" anchor="ctr"/>
          <a:lstStyle/>
          <a:p>
            <a:pPr algn="ctr"/>
            <a:endParaRPr lang="de-DE"/>
          </a:p>
        </p:txBody>
      </p:sp>
      <p:sp>
        <p:nvSpPr>
          <p:cNvPr id="28" name="Pfeil nach rechts 27"/>
          <p:cNvSpPr/>
          <p:nvPr/>
        </p:nvSpPr>
        <p:spPr>
          <a:xfrm>
            <a:off x="1628112" y="5614406"/>
            <a:ext cx="680476" cy="307234"/>
          </a:xfrm>
          <a:prstGeom prst="rightArrow">
            <a:avLst/>
          </a:prstGeom>
          <a:solidFill>
            <a:srgbClr val="3366CC"/>
          </a:solidFill>
          <a:ln>
            <a:noFill/>
          </a:ln>
        </p:spPr>
        <p:style>
          <a:lnRef idx="2">
            <a:schemeClr val="accent1">
              <a:shade val="50000"/>
            </a:schemeClr>
          </a:lnRef>
          <a:fillRef idx="1">
            <a:schemeClr val="accent1"/>
          </a:fillRef>
          <a:effectRef idx="0">
            <a:schemeClr val="accent1"/>
          </a:effectRef>
          <a:fontRef idx="minor">
            <a:schemeClr val="lt1"/>
          </a:fontRef>
        </p:style>
        <p:txBody>
          <a:bodyPr lIns="96661" tIns="48331" rIns="96661" bIns="48331" rtlCol="0" anchor="ctr"/>
          <a:lstStyle/>
          <a:p>
            <a:pPr algn="ctr"/>
            <a:endParaRPr lang="de-DE"/>
          </a:p>
        </p:txBody>
      </p:sp>
      <p:sp>
        <p:nvSpPr>
          <p:cNvPr id="29" name="Pfeil nach rechts 28"/>
          <p:cNvSpPr/>
          <p:nvPr/>
        </p:nvSpPr>
        <p:spPr>
          <a:xfrm>
            <a:off x="1628112" y="1853418"/>
            <a:ext cx="680476" cy="307234"/>
          </a:xfrm>
          <a:prstGeom prst="rightArrow">
            <a:avLst/>
          </a:prstGeom>
          <a:solidFill>
            <a:srgbClr val="3366CC"/>
          </a:solidFill>
          <a:ln>
            <a:noFill/>
          </a:ln>
        </p:spPr>
        <p:style>
          <a:lnRef idx="2">
            <a:schemeClr val="accent1">
              <a:shade val="50000"/>
            </a:schemeClr>
          </a:lnRef>
          <a:fillRef idx="1">
            <a:schemeClr val="accent1"/>
          </a:fillRef>
          <a:effectRef idx="0">
            <a:schemeClr val="accent1"/>
          </a:effectRef>
          <a:fontRef idx="minor">
            <a:schemeClr val="lt1"/>
          </a:fontRef>
        </p:style>
        <p:txBody>
          <a:bodyPr lIns="96661" tIns="48331" rIns="96661" bIns="48331" rtlCol="0" anchor="ctr"/>
          <a:lstStyle/>
          <a:p>
            <a:pPr algn="ctr"/>
            <a:endParaRPr lang="de-DE"/>
          </a:p>
        </p:txBody>
      </p:sp>
      <p:sp>
        <p:nvSpPr>
          <p:cNvPr id="33" name="Pfeil nach unten 32"/>
          <p:cNvSpPr/>
          <p:nvPr/>
        </p:nvSpPr>
        <p:spPr>
          <a:xfrm>
            <a:off x="8108630" y="4541645"/>
            <a:ext cx="137791" cy="310620"/>
          </a:xfrm>
          <a:prstGeom prst="downArrow">
            <a:avLst/>
          </a:prstGeom>
          <a:solidFill>
            <a:srgbClr val="3366CC"/>
          </a:solidFill>
          <a:ln>
            <a:noFill/>
          </a:ln>
        </p:spPr>
        <p:style>
          <a:lnRef idx="2">
            <a:schemeClr val="accent1">
              <a:shade val="50000"/>
            </a:schemeClr>
          </a:lnRef>
          <a:fillRef idx="1">
            <a:schemeClr val="accent1"/>
          </a:fillRef>
          <a:effectRef idx="0">
            <a:schemeClr val="accent1"/>
          </a:effectRef>
          <a:fontRef idx="minor">
            <a:schemeClr val="lt1"/>
          </a:fontRef>
        </p:style>
        <p:txBody>
          <a:bodyPr lIns="96661" tIns="48331" rIns="96661" bIns="48331" rtlCol="0" anchor="ctr"/>
          <a:lstStyle/>
          <a:p>
            <a:pPr algn="ctr"/>
            <a:endParaRPr lang="de-DE"/>
          </a:p>
        </p:txBody>
      </p:sp>
      <p:sp>
        <p:nvSpPr>
          <p:cNvPr id="34" name="Pfeil nach oben und unten 33"/>
          <p:cNvSpPr/>
          <p:nvPr/>
        </p:nvSpPr>
        <p:spPr>
          <a:xfrm>
            <a:off x="5689134" y="2773858"/>
            <a:ext cx="146308" cy="310620"/>
          </a:xfrm>
          <a:prstGeom prst="upDownArrow">
            <a:avLst/>
          </a:prstGeom>
          <a:solidFill>
            <a:srgbClr val="3366CC"/>
          </a:solidFill>
          <a:ln>
            <a:noFill/>
          </a:ln>
        </p:spPr>
        <p:style>
          <a:lnRef idx="2">
            <a:schemeClr val="accent1">
              <a:shade val="50000"/>
            </a:schemeClr>
          </a:lnRef>
          <a:fillRef idx="1">
            <a:schemeClr val="accent1"/>
          </a:fillRef>
          <a:effectRef idx="0">
            <a:schemeClr val="accent1"/>
          </a:effectRef>
          <a:fontRef idx="minor">
            <a:schemeClr val="lt1"/>
          </a:fontRef>
        </p:style>
        <p:txBody>
          <a:bodyPr lIns="96661" tIns="48331" rIns="96661" bIns="48331" rtlCol="0" anchor="ctr"/>
          <a:lstStyle/>
          <a:p>
            <a:pPr algn="ctr"/>
            <a:endParaRPr lang="de-DE"/>
          </a:p>
        </p:txBody>
      </p:sp>
      <p:sp>
        <p:nvSpPr>
          <p:cNvPr id="35" name="Pfeil nach oben und unten 34"/>
          <p:cNvSpPr/>
          <p:nvPr/>
        </p:nvSpPr>
        <p:spPr>
          <a:xfrm>
            <a:off x="8098426" y="2773858"/>
            <a:ext cx="146308" cy="310620"/>
          </a:xfrm>
          <a:prstGeom prst="upDownArrow">
            <a:avLst/>
          </a:prstGeom>
          <a:solidFill>
            <a:srgbClr val="3366CC"/>
          </a:solidFill>
          <a:ln>
            <a:noFill/>
          </a:ln>
        </p:spPr>
        <p:style>
          <a:lnRef idx="2">
            <a:schemeClr val="accent1">
              <a:shade val="50000"/>
            </a:schemeClr>
          </a:lnRef>
          <a:fillRef idx="1">
            <a:schemeClr val="accent1"/>
          </a:fillRef>
          <a:effectRef idx="0">
            <a:schemeClr val="accent1"/>
          </a:effectRef>
          <a:fontRef idx="minor">
            <a:schemeClr val="lt1"/>
          </a:fontRef>
        </p:style>
        <p:txBody>
          <a:bodyPr lIns="96661" tIns="48331" rIns="96661" bIns="48331" rtlCol="0" anchor="ctr"/>
          <a:lstStyle/>
          <a:p>
            <a:pPr algn="ctr"/>
            <a:endParaRPr lang="de-DE"/>
          </a:p>
        </p:txBody>
      </p:sp>
    </p:spTree>
    <p:extLst>
      <p:ext uri="{BB962C8B-B14F-4D97-AF65-F5344CB8AC3E}">
        <p14:creationId xmlns:p14="http://schemas.microsoft.com/office/powerpoint/2010/main" xmlns="" val="107033900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el 1"/>
          <p:cNvSpPr txBox="1">
            <a:spLocks/>
          </p:cNvSpPr>
          <p:nvPr/>
        </p:nvSpPr>
        <p:spPr bwMode="auto">
          <a:xfrm>
            <a:off x="306388" y="-1588"/>
            <a:ext cx="7756525" cy="850901"/>
          </a:xfrm>
          <a:prstGeom prst="rect">
            <a:avLst/>
          </a:prstGeom>
          <a:noFill/>
          <a:ln w="9525">
            <a:noFill/>
            <a:miter lim="800000"/>
            <a:headEnd/>
            <a:tailEnd/>
          </a:ln>
        </p:spPr>
        <p:txBody>
          <a:bodyPr vert="horz" wrap="square" lIns="96539" tIns="48269" rIns="96539" bIns="48269" numCol="1" anchor="ctr" anchorCtr="0" compatLnSpc="1">
            <a:prstTxWarp prst="textNoShape">
              <a:avLst/>
            </a:prstTxWarp>
          </a:bodyPr>
          <a:lstStyle>
            <a:lvl1pPr algn="l" defTabSz="960438" rtl="0" eaLnBrk="0" fontAlgn="base" hangingPunct="0">
              <a:spcBef>
                <a:spcPct val="0"/>
              </a:spcBef>
              <a:spcAft>
                <a:spcPct val="0"/>
              </a:spcAft>
              <a:defRPr sz="2400">
                <a:solidFill>
                  <a:srgbClr val="595959"/>
                </a:solidFill>
                <a:latin typeface="Arial"/>
                <a:ea typeface="+mj-ea"/>
                <a:cs typeface="Arial"/>
              </a:defRPr>
            </a:lvl1pPr>
            <a:lvl2pPr algn="l" defTabSz="960438" rtl="0" eaLnBrk="0" fontAlgn="base" hangingPunct="0">
              <a:spcBef>
                <a:spcPct val="0"/>
              </a:spcBef>
              <a:spcAft>
                <a:spcPct val="0"/>
              </a:spcAft>
              <a:defRPr sz="2400">
                <a:solidFill>
                  <a:srgbClr val="595959"/>
                </a:solidFill>
                <a:latin typeface="Arial" charset="0"/>
                <a:ea typeface="ＭＳ Ｐゴシック" pitchFamily="96" charset="-128"/>
                <a:cs typeface="Arial" pitchFamily="34" charset="0"/>
              </a:defRPr>
            </a:lvl2pPr>
            <a:lvl3pPr algn="l" defTabSz="960438" rtl="0" eaLnBrk="0" fontAlgn="base" hangingPunct="0">
              <a:spcBef>
                <a:spcPct val="0"/>
              </a:spcBef>
              <a:spcAft>
                <a:spcPct val="0"/>
              </a:spcAft>
              <a:defRPr sz="2400">
                <a:solidFill>
                  <a:srgbClr val="595959"/>
                </a:solidFill>
                <a:latin typeface="Arial" charset="0"/>
                <a:ea typeface="ＭＳ Ｐゴシック" pitchFamily="96" charset="-128"/>
                <a:cs typeface="Arial" pitchFamily="34" charset="0"/>
              </a:defRPr>
            </a:lvl3pPr>
            <a:lvl4pPr algn="l" defTabSz="960438" rtl="0" eaLnBrk="0" fontAlgn="base" hangingPunct="0">
              <a:spcBef>
                <a:spcPct val="0"/>
              </a:spcBef>
              <a:spcAft>
                <a:spcPct val="0"/>
              </a:spcAft>
              <a:defRPr sz="2400">
                <a:solidFill>
                  <a:srgbClr val="595959"/>
                </a:solidFill>
                <a:latin typeface="Arial" charset="0"/>
                <a:ea typeface="ＭＳ Ｐゴシック" pitchFamily="96" charset="-128"/>
                <a:cs typeface="Arial" pitchFamily="34" charset="0"/>
              </a:defRPr>
            </a:lvl4pPr>
            <a:lvl5pPr algn="l" defTabSz="960438" rtl="0" eaLnBrk="0" fontAlgn="base" hangingPunct="0">
              <a:spcBef>
                <a:spcPct val="0"/>
              </a:spcBef>
              <a:spcAft>
                <a:spcPct val="0"/>
              </a:spcAft>
              <a:defRPr sz="2400">
                <a:solidFill>
                  <a:srgbClr val="595959"/>
                </a:solidFill>
                <a:latin typeface="Arial" charset="0"/>
                <a:ea typeface="ＭＳ Ｐゴシック" pitchFamily="96" charset="-128"/>
                <a:cs typeface="Arial" pitchFamily="34" charset="0"/>
              </a:defRPr>
            </a:lvl5pPr>
            <a:lvl6pPr marL="456875" algn="l" defTabSz="966097" rtl="0" eaLnBrk="1" fontAlgn="base" hangingPunct="1">
              <a:spcBef>
                <a:spcPct val="0"/>
              </a:spcBef>
              <a:spcAft>
                <a:spcPct val="0"/>
              </a:spcAft>
              <a:defRPr sz="2500" b="1">
                <a:solidFill>
                  <a:srgbClr val="000099"/>
                </a:solidFill>
                <a:latin typeface="Times New Roman" pitchFamily="18" charset="0"/>
              </a:defRPr>
            </a:lvl6pPr>
            <a:lvl7pPr marL="913749" algn="l" defTabSz="966097" rtl="0" eaLnBrk="1" fontAlgn="base" hangingPunct="1">
              <a:spcBef>
                <a:spcPct val="0"/>
              </a:spcBef>
              <a:spcAft>
                <a:spcPct val="0"/>
              </a:spcAft>
              <a:defRPr sz="2500" b="1">
                <a:solidFill>
                  <a:srgbClr val="000099"/>
                </a:solidFill>
                <a:latin typeface="Times New Roman" pitchFamily="18" charset="0"/>
              </a:defRPr>
            </a:lvl7pPr>
            <a:lvl8pPr marL="1370622" algn="l" defTabSz="966097" rtl="0" eaLnBrk="1" fontAlgn="base" hangingPunct="1">
              <a:spcBef>
                <a:spcPct val="0"/>
              </a:spcBef>
              <a:spcAft>
                <a:spcPct val="0"/>
              </a:spcAft>
              <a:defRPr sz="2500" b="1">
                <a:solidFill>
                  <a:srgbClr val="000099"/>
                </a:solidFill>
                <a:latin typeface="Times New Roman" pitchFamily="18" charset="0"/>
              </a:defRPr>
            </a:lvl8pPr>
            <a:lvl9pPr marL="1827498" algn="l" defTabSz="966097" rtl="0" eaLnBrk="1" fontAlgn="base" hangingPunct="1">
              <a:spcBef>
                <a:spcPct val="0"/>
              </a:spcBef>
              <a:spcAft>
                <a:spcPct val="0"/>
              </a:spcAft>
              <a:defRPr sz="2500" b="1">
                <a:solidFill>
                  <a:srgbClr val="000099"/>
                </a:solidFill>
                <a:latin typeface="Times New Roman" pitchFamily="18" charset="0"/>
              </a:defRPr>
            </a:lvl9pPr>
          </a:lstStyle>
          <a:p>
            <a:r>
              <a:rPr lang="de-DE" b="0" kern="0" dirty="0" smtClean="0"/>
              <a:t>Durchführung Kröpfversuche: Konventionen</a:t>
            </a:r>
            <a:endParaRPr lang="de-DE" b="0" kern="0" dirty="0"/>
          </a:p>
        </p:txBody>
      </p:sp>
      <p:sp>
        <p:nvSpPr>
          <p:cNvPr id="30" name="Textfeld 29"/>
          <p:cNvSpPr txBox="1"/>
          <p:nvPr/>
        </p:nvSpPr>
        <p:spPr>
          <a:xfrm>
            <a:off x="339704" y="1499111"/>
            <a:ext cx="8694966" cy="1990432"/>
          </a:xfrm>
          <a:prstGeom prst="rect">
            <a:avLst/>
          </a:prstGeom>
          <a:noFill/>
        </p:spPr>
        <p:txBody>
          <a:bodyPr wrap="square" lIns="96661" tIns="48331" rIns="96661" bIns="48331" rtlCol="0">
            <a:spAutoFit/>
          </a:bodyPr>
          <a:lstStyle/>
          <a:p>
            <a:r>
              <a:rPr lang="de-DE" sz="1500" dirty="0" smtClean="0">
                <a:solidFill>
                  <a:srgbClr val="3366CC"/>
                </a:solidFill>
              </a:rPr>
              <a:t>Reihenfolge der Bezeichnungen:</a:t>
            </a:r>
          </a:p>
          <a:p>
            <a:endParaRPr lang="de-DE" sz="300" dirty="0" smtClean="0">
              <a:solidFill>
                <a:srgbClr val="3366CC"/>
              </a:solidFill>
            </a:endParaRPr>
          </a:p>
          <a:p>
            <a:pPr marL="285750" indent="-285750">
              <a:buFont typeface="Arial" panose="020B0604020202020204" pitchFamily="34" charset="0"/>
              <a:buChar char="•"/>
            </a:pPr>
            <a:r>
              <a:rPr lang="de-DE" sz="1500" b="0" u="sng" dirty="0" smtClean="0">
                <a:solidFill>
                  <a:srgbClr val="3366CC"/>
                </a:solidFill>
              </a:rPr>
              <a:t>1. Ziffer</a:t>
            </a:r>
            <a:r>
              <a:rPr lang="de-DE" sz="1500" b="0" dirty="0" smtClean="0">
                <a:solidFill>
                  <a:srgbClr val="3366CC"/>
                </a:solidFill>
              </a:rPr>
              <a:t>: Kröpfstein (großer Buchstabe)</a:t>
            </a:r>
          </a:p>
          <a:p>
            <a:pPr marL="285750" indent="-285750">
              <a:buFont typeface="Arial" panose="020B0604020202020204" pitchFamily="34" charset="0"/>
              <a:buChar char="•"/>
            </a:pPr>
            <a:r>
              <a:rPr lang="de-DE" sz="1500" b="0" u="sng" dirty="0" smtClean="0">
                <a:solidFill>
                  <a:srgbClr val="3366CC"/>
                </a:solidFill>
              </a:rPr>
              <a:t>2. Ziffer</a:t>
            </a:r>
            <a:r>
              <a:rPr lang="de-DE" sz="1500" b="0" dirty="0" smtClean="0">
                <a:solidFill>
                  <a:srgbClr val="3366CC"/>
                </a:solidFill>
              </a:rPr>
              <a:t>: Ziehstempel (kleiner Buchstabe)</a:t>
            </a:r>
          </a:p>
          <a:p>
            <a:pPr marL="285750" indent="-285750">
              <a:buFont typeface="Arial" panose="020B0604020202020204" pitchFamily="34" charset="0"/>
              <a:buChar char="•"/>
            </a:pPr>
            <a:r>
              <a:rPr lang="de-DE" sz="1500" b="0" u="sng" dirty="0" smtClean="0">
                <a:solidFill>
                  <a:srgbClr val="3366CC"/>
                </a:solidFill>
              </a:rPr>
              <a:t>3. Ziffer</a:t>
            </a:r>
            <a:r>
              <a:rPr lang="de-DE" sz="1500" b="0" dirty="0" smtClean="0">
                <a:solidFill>
                  <a:srgbClr val="3366CC"/>
                </a:solidFill>
              </a:rPr>
              <a:t>: eventuell Niederhalter </a:t>
            </a:r>
            <a:r>
              <a:rPr lang="de-DE" sz="1500" b="0" i="1" dirty="0" smtClean="0">
                <a:solidFill>
                  <a:srgbClr val="3366CC"/>
                </a:solidFill>
              </a:rPr>
              <a:t>(kursiver kleiner Buchstabe)</a:t>
            </a:r>
            <a:endParaRPr lang="de-DE" sz="1500" b="0" dirty="0" smtClean="0">
              <a:solidFill>
                <a:srgbClr val="3366CC"/>
              </a:solidFill>
            </a:endParaRPr>
          </a:p>
          <a:p>
            <a:pPr marL="285750" indent="-285750">
              <a:buFont typeface="Arial" panose="020B0604020202020204" pitchFamily="34" charset="0"/>
              <a:buChar char="•"/>
            </a:pPr>
            <a:r>
              <a:rPr lang="de-DE" sz="1500" b="0" u="sng" dirty="0" smtClean="0">
                <a:solidFill>
                  <a:srgbClr val="3366CC"/>
                </a:solidFill>
              </a:rPr>
              <a:t>4. Ziffer</a:t>
            </a:r>
            <a:r>
              <a:rPr lang="de-DE" sz="1500" b="0" dirty="0" smtClean="0">
                <a:solidFill>
                  <a:srgbClr val="3366CC"/>
                </a:solidFill>
              </a:rPr>
              <a:t>: Nummer </a:t>
            </a:r>
            <a:r>
              <a:rPr lang="de-DE" sz="1500" b="0" i="1" dirty="0" smtClean="0">
                <a:solidFill>
                  <a:srgbClr val="3366CC"/>
                </a:solidFill>
              </a:rPr>
              <a:t>(Wiederholung des Versuchs mit geringfügig verändertem Ziehspalt)</a:t>
            </a:r>
          </a:p>
          <a:p>
            <a:endParaRPr lang="de-DE" sz="1300" b="0" dirty="0" smtClean="0">
              <a:solidFill>
                <a:srgbClr val="3366CC"/>
              </a:solidFill>
            </a:endParaRPr>
          </a:p>
          <a:p>
            <a:r>
              <a:rPr lang="de-DE" sz="1300" b="0" u="sng" dirty="0" smtClean="0">
                <a:solidFill>
                  <a:srgbClr val="3366CC"/>
                </a:solidFill>
              </a:rPr>
              <a:t>Beispiel:</a:t>
            </a:r>
          </a:p>
          <a:p>
            <a:endParaRPr lang="de-DE" sz="300" b="0" u="sng" dirty="0" smtClean="0">
              <a:solidFill>
                <a:srgbClr val="3366CC"/>
              </a:solidFill>
            </a:endParaRPr>
          </a:p>
          <a:p>
            <a:r>
              <a:rPr lang="de-DE" sz="1300" b="0" dirty="0" smtClean="0">
                <a:solidFill>
                  <a:srgbClr val="3366CC"/>
                </a:solidFill>
              </a:rPr>
              <a:t>→ </a:t>
            </a:r>
            <a:r>
              <a:rPr lang="de-DE" dirty="0" smtClean="0">
                <a:solidFill>
                  <a:srgbClr val="3366CC"/>
                </a:solidFill>
              </a:rPr>
              <a:t>B</a:t>
            </a:r>
            <a:r>
              <a:rPr lang="de-DE" sz="600" dirty="0" smtClean="0">
                <a:solidFill>
                  <a:srgbClr val="3366CC"/>
                </a:solidFill>
              </a:rPr>
              <a:t> </a:t>
            </a:r>
            <a:r>
              <a:rPr lang="de-DE" dirty="0" smtClean="0">
                <a:solidFill>
                  <a:srgbClr val="3366CC"/>
                </a:solidFill>
              </a:rPr>
              <a:t>/</a:t>
            </a:r>
            <a:r>
              <a:rPr lang="de-DE" sz="600" dirty="0" smtClean="0">
                <a:solidFill>
                  <a:srgbClr val="3366CC"/>
                </a:solidFill>
              </a:rPr>
              <a:t> </a:t>
            </a:r>
            <a:r>
              <a:rPr lang="de-DE" dirty="0" smtClean="0">
                <a:solidFill>
                  <a:srgbClr val="3366CC"/>
                </a:solidFill>
              </a:rPr>
              <a:t>s</a:t>
            </a:r>
            <a:r>
              <a:rPr lang="de-DE" sz="600" dirty="0" smtClean="0">
                <a:solidFill>
                  <a:srgbClr val="3366CC"/>
                </a:solidFill>
              </a:rPr>
              <a:t> </a:t>
            </a:r>
            <a:r>
              <a:rPr lang="de-DE" dirty="0" smtClean="0">
                <a:solidFill>
                  <a:srgbClr val="3366CC"/>
                </a:solidFill>
              </a:rPr>
              <a:t>/</a:t>
            </a:r>
            <a:r>
              <a:rPr lang="de-DE" sz="600" dirty="0" smtClean="0">
                <a:solidFill>
                  <a:srgbClr val="3366CC"/>
                </a:solidFill>
              </a:rPr>
              <a:t> </a:t>
            </a:r>
            <a:r>
              <a:rPr lang="de-DE" i="1" dirty="0" smtClean="0">
                <a:solidFill>
                  <a:srgbClr val="3366CC"/>
                </a:solidFill>
              </a:rPr>
              <a:t>s</a:t>
            </a:r>
            <a:r>
              <a:rPr lang="de-DE" sz="600" i="1" dirty="0" smtClean="0">
                <a:solidFill>
                  <a:srgbClr val="3366CC"/>
                </a:solidFill>
              </a:rPr>
              <a:t> </a:t>
            </a:r>
            <a:r>
              <a:rPr lang="de-DE" dirty="0" smtClean="0">
                <a:solidFill>
                  <a:srgbClr val="3366CC"/>
                </a:solidFill>
              </a:rPr>
              <a:t>-</a:t>
            </a:r>
            <a:r>
              <a:rPr lang="de-DE" sz="600" dirty="0" smtClean="0">
                <a:solidFill>
                  <a:srgbClr val="3366CC"/>
                </a:solidFill>
              </a:rPr>
              <a:t> </a:t>
            </a:r>
            <a:r>
              <a:rPr lang="de-DE" dirty="0" smtClean="0">
                <a:solidFill>
                  <a:srgbClr val="3366CC"/>
                </a:solidFill>
              </a:rPr>
              <a:t>2</a:t>
            </a:r>
            <a:endParaRPr lang="de-DE" dirty="0">
              <a:solidFill>
                <a:srgbClr val="3366CC"/>
              </a:solidFill>
            </a:endParaRPr>
          </a:p>
        </p:txBody>
      </p:sp>
      <p:graphicFrame>
        <p:nvGraphicFramePr>
          <p:cNvPr id="31" name="Tabelle 30"/>
          <p:cNvGraphicFramePr>
            <a:graphicFrameLocks noGrp="1"/>
          </p:cNvGraphicFramePr>
          <p:nvPr>
            <p:extLst>
              <p:ext uri="{D42A27DB-BD31-4B8C-83A1-F6EECF244321}">
                <p14:modId xmlns:p14="http://schemas.microsoft.com/office/powerpoint/2010/main" xmlns="" val="98579835"/>
              </p:ext>
            </p:extLst>
          </p:nvPr>
        </p:nvGraphicFramePr>
        <p:xfrm>
          <a:off x="2683564" y="3151403"/>
          <a:ext cx="6275609" cy="1504839"/>
        </p:xfrm>
        <a:graphic>
          <a:graphicData uri="http://schemas.openxmlformats.org/drawingml/2006/table">
            <a:tbl>
              <a:tblPr firstRow="1" bandRow="1">
                <a:tableStyleId>{93296810-A885-4BE3-A3E7-6D5BEEA58F35}</a:tableStyleId>
              </a:tblPr>
              <a:tblGrid>
                <a:gridCol w="1703610"/>
                <a:gridCol w="1692613"/>
                <a:gridCol w="1361873"/>
                <a:gridCol w="1517513"/>
              </a:tblGrid>
              <a:tr h="325120">
                <a:tc>
                  <a:txBody>
                    <a:bodyPr/>
                    <a:lstStyle/>
                    <a:p>
                      <a:r>
                        <a:rPr lang="de-DE" sz="1500" cap="small" baseline="0" dirty="0" smtClean="0"/>
                        <a:t>Kröpfstein</a:t>
                      </a:r>
                      <a:endParaRPr lang="de-DE" sz="1500" cap="small" baseline="0" dirty="0"/>
                    </a:p>
                  </a:txBody>
                  <a:tcPr marL="96012" marR="96012" marT="48768" marB="48768" anchor="ctr"/>
                </a:tc>
                <a:tc>
                  <a:txBody>
                    <a:bodyPr/>
                    <a:lstStyle/>
                    <a:p>
                      <a:r>
                        <a:rPr lang="de-DE" sz="1500" dirty="0" smtClean="0"/>
                        <a:t>Ziehstempel</a:t>
                      </a:r>
                      <a:endParaRPr lang="de-DE" sz="1500" dirty="0"/>
                    </a:p>
                  </a:txBody>
                  <a:tcPr marL="96012" marR="96012" marT="48768" marB="48768" anchor="ctr"/>
                </a:tc>
                <a:tc>
                  <a:txBody>
                    <a:bodyPr/>
                    <a:lstStyle/>
                    <a:p>
                      <a:r>
                        <a:rPr lang="de-DE" sz="1500" i="1" dirty="0" smtClean="0"/>
                        <a:t>Niederhalter</a:t>
                      </a:r>
                      <a:endParaRPr lang="de-DE" sz="1500" i="1" dirty="0"/>
                    </a:p>
                  </a:txBody>
                  <a:tcPr marL="96012" marR="96012" marT="48768" marB="48768" anchor="ctr"/>
                </a:tc>
                <a:tc>
                  <a:txBody>
                    <a:bodyPr/>
                    <a:lstStyle/>
                    <a:p>
                      <a:r>
                        <a:rPr lang="de-DE" sz="1500" smtClean="0"/>
                        <a:t>Nummer</a:t>
                      </a:r>
                      <a:endParaRPr lang="de-DE" sz="1500"/>
                    </a:p>
                  </a:txBody>
                  <a:tcPr marL="96012" marR="96012" marT="48768" marB="48768" anchor="ctr"/>
                </a:tc>
              </a:tr>
              <a:tr h="364887">
                <a:tc>
                  <a:txBody>
                    <a:bodyPr/>
                    <a:lstStyle/>
                    <a:p>
                      <a:r>
                        <a:rPr lang="de-DE" sz="1500" dirty="0" smtClean="0"/>
                        <a:t>Großer</a:t>
                      </a:r>
                      <a:r>
                        <a:rPr lang="de-DE" sz="1500" baseline="0" dirty="0" smtClean="0"/>
                        <a:t> Buchstabe</a:t>
                      </a:r>
                      <a:endParaRPr lang="de-DE" sz="1500" dirty="0"/>
                    </a:p>
                  </a:txBody>
                  <a:tcPr marL="96012" marR="96012" marT="48768" marB="48768" anchor="ctr"/>
                </a:tc>
                <a:tc>
                  <a:txBody>
                    <a:bodyPr/>
                    <a:lstStyle/>
                    <a:p>
                      <a:r>
                        <a:rPr lang="de-DE" sz="1500" dirty="0" smtClean="0"/>
                        <a:t>Kleiner Buchstabe</a:t>
                      </a:r>
                      <a:endParaRPr lang="de-DE" sz="1500" dirty="0"/>
                    </a:p>
                  </a:txBody>
                  <a:tcPr marL="96012" marR="96012" marT="48768" marB="48768" anchor="ctr"/>
                </a:tc>
                <a:tc>
                  <a:txBody>
                    <a:bodyPr/>
                    <a:lstStyle/>
                    <a:p>
                      <a:r>
                        <a:rPr lang="de-DE" sz="1500" i="1" dirty="0" smtClean="0"/>
                        <a:t>kursiv</a:t>
                      </a:r>
                      <a:endParaRPr lang="de-DE" sz="1500" i="1" dirty="0"/>
                    </a:p>
                  </a:txBody>
                  <a:tcPr marL="96012" marR="96012" marT="48768" marB="48768" anchor="ctr"/>
                </a:tc>
                <a:tc>
                  <a:txBody>
                    <a:bodyPr/>
                    <a:lstStyle/>
                    <a:p>
                      <a:r>
                        <a:rPr lang="de-DE" sz="1500" dirty="0" smtClean="0"/>
                        <a:t>Zahl</a:t>
                      </a:r>
                      <a:endParaRPr lang="de-DE" sz="1500" dirty="0"/>
                    </a:p>
                  </a:txBody>
                  <a:tcPr marL="96012" marR="96012" marT="48768" marB="48768" anchor="ctr"/>
                </a:tc>
              </a:tr>
              <a:tr h="325120">
                <a:tc>
                  <a:txBody>
                    <a:bodyPr/>
                    <a:lstStyle/>
                    <a:p>
                      <a:pPr algn="ctr"/>
                      <a:r>
                        <a:rPr lang="de-DE" sz="1500" b="1" dirty="0" smtClean="0"/>
                        <a:t>B</a:t>
                      </a:r>
                      <a:endParaRPr lang="de-DE" sz="1500" b="1" dirty="0"/>
                    </a:p>
                  </a:txBody>
                  <a:tcPr marL="96012" marR="96012" marT="48768" marB="48768" anchor="ctr"/>
                </a:tc>
                <a:tc>
                  <a:txBody>
                    <a:bodyPr/>
                    <a:lstStyle/>
                    <a:p>
                      <a:pPr algn="ctr"/>
                      <a:r>
                        <a:rPr lang="de-DE" sz="1500" b="1" dirty="0" smtClean="0"/>
                        <a:t>s</a:t>
                      </a:r>
                      <a:endParaRPr lang="de-DE" sz="1500" b="1" dirty="0"/>
                    </a:p>
                  </a:txBody>
                  <a:tcPr marL="96012" marR="96012" marT="48768" marB="48768" anchor="ctr"/>
                </a:tc>
                <a:tc>
                  <a:txBody>
                    <a:bodyPr/>
                    <a:lstStyle/>
                    <a:p>
                      <a:pPr algn="ctr"/>
                      <a:r>
                        <a:rPr lang="de-DE" sz="1500" b="1" i="1" dirty="0" smtClean="0"/>
                        <a:t>s</a:t>
                      </a:r>
                      <a:endParaRPr lang="de-DE" sz="1500" b="1" i="1" dirty="0"/>
                    </a:p>
                  </a:txBody>
                  <a:tcPr marL="96012" marR="96012" marT="48768" marB="48768" anchor="ctr"/>
                </a:tc>
                <a:tc>
                  <a:txBody>
                    <a:bodyPr/>
                    <a:lstStyle/>
                    <a:p>
                      <a:pPr algn="ctr"/>
                      <a:r>
                        <a:rPr lang="de-DE" sz="1500" b="1" dirty="0" smtClean="0"/>
                        <a:t>2</a:t>
                      </a:r>
                      <a:endParaRPr lang="de-DE" sz="1500" b="1" dirty="0"/>
                    </a:p>
                  </a:txBody>
                  <a:tcPr marL="96012" marR="96012" marT="48768" marB="48768" anchor="ctr"/>
                </a:tc>
              </a:tr>
              <a:tr h="487680">
                <a:tc>
                  <a:txBody>
                    <a:bodyPr/>
                    <a:lstStyle/>
                    <a:p>
                      <a:r>
                        <a:rPr lang="de-DE" sz="1500" smtClean="0"/>
                        <a:t>Bronze</a:t>
                      </a:r>
                      <a:endParaRPr lang="de-DE" sz="1500"/>
                    </a:p>
                  </a:txBody>
                  <a:tcPr marL="96012" marR="96012" marT="48768" marB="48768" anchor="ctr"/>
                </a:tc>
                <a:tc>
                  <a:txBody>
                    <a:bodyPr/>
                    <a:lstStyle/>
                    <a:p>
                      <a:r>
                        <a:rPr lang="de-DE" sz="1500" dirty="0" smtClean="0"/>
                        <a:t>Stahl</a:t>
                      </a:r>
                      <a:endParaRPr lang="de-DE" sz="1500" dirty="0"/>
                    </a:p>
                  </a:txBody>
                  <a:tcPr marL="96012" marR="96012" marT="48768" marB="48768" anchor="ctr"/>
                </a:tc>
                <a:tc>
                  <a:txBody>
                    <a:bodyPr/>
                    <a:lstStyle/>
                    <a:p>
                      <a:r>
                        <a:rPr lang="de-DE" sz="1500" i="1" dirty="0" smtClean="0"/>
                        <a:t>Stahl</a:t>
                      </a:r>
                      <a:endParaRPr lang="de-DE" sz="1500" i="1" dirty="0"/>
                    </a:p>
                  </a:txBody>
                  <a:tcPr marL="96012" marR="96012" marT="48768" marB="48768" anchor="ctr"/>
                </a:tc>
                <a:tc>
                  <a:txBody>
                    <a:bodyPr/>
                    <a:lstStyle/>
                    <a:p>
                      <a:r>
                        <a:rPr lang="de-DE" sz="1300" dirty="0" smtClean="0"/>
                        <a:t>Zweiter</a:t>
                      </a:r>
                      <a:r>
                        <a:rPr lang="de-DE" sz="1300" baseline="0" dirty="0" smtClean="0"/>
                        <a:t> Durchgang</a:t>
                      </a:r>
                      <a:endParaRPr lang="de-DE" sz="1300" b="0" dirty="0">
                        <a:solidFill>
                          <a:schemeClr val="tx1"/>
                        </a:solidFill>
                      </a:endParaRPr>
                    </a:p>
                  </a:txBody>
                  <a:tcPr marL="96012" marR="96012" marT="48768" marB="48768" anchor="ctr"/>
                </a:tc>
              </a:tr>
            </a:tbl>
          </a:graphicData>
        </a:graphic>
      </p:graphicFrame>
      <p:sp>
        <p:nvSpPr>
          <p:cNvPr id="32" name="Pfeil nach rechts 31"/>
          <p:cNvSpPr/>
          <p:nvPr/>
        </p:nvSpPr>
        <p:spPr>
          <a:xfrm>
            <a:off x="1678984" y="3208755"/>
            <a:ext cx="704289" cy="225110"/>
          </a:xfrm>
          <a:prstGeom prst="rightArrow">
            <a:avLst/>
          </a:prstGeom>
          <a:solidFill>
            <a:srgbClr val="3366CC"/>
          </a:solidFill>
          <a:ln>
            <a:noFill/>
          </a:ln>
        </p:spPr>
        <p:style>
          <a:lnRef idx="2">
            <a:schemeClr val="accent1">
              <a:shade val="50000"/>
            </a:schemeClr>
          </a:lnRef>
          <a:fillRef idx="1">
            <a:schemeClr val="accent1"/>
          </a:fillRef>
          <a:effectRef idx="0">
            <a:schemeClr val="accent1"/>
          </a:effectRef>
          <a:fontRef idx="minor">
            <a:schemeClr val="lt1"/>
          </a:fontRef>
        </p:style>
        <p:txBody>
          <a:bodyPr lIns="96661" tIns="48331" rIns="96661" bIns="48331" rtlCol="0" anchor="ctr"/>
          <a:lstStyle/>
          <a:p>
            <a:pPr algn="ctr"/>
            <a:endParaRPr lang="de-DE"/>
          </a:p>
        </p:txBody>
      </p:sp>
      <p:sp>
        <p:nvSpPr>
          <p:cNvPr id="37" name="Textfeld 36"/>
          <p:cNvSpPr txBox="1"/>
          <p:nvPr/>
        </p:nvSpPr>
        <p:spPr>
          <a:xfrm>
            <a:off x="339704" y="4226012"/>
            <a:ext cx="1339280" cy="328438"/>
          </a:xfrm>
          <a:prstGeom prst="rect">
            <a:avLst/>
          </a:prstGeom>
          <a:noFill/>
        </p:spPr>
        <p:txBody>
          <a:bodyPr wrap="square" lIns="96661" tIns="48331" rIns="96661" bIns="48331" rtlCol="0">
            <a:spAutoFit/>
          </a:bodyPr>
          <a:lstStyle/>
          <a:p>
            <a:r>
              <a:rPr lang="de-DE" sz="1500" b="0" dirty="0" smtClean="0">
                <a:solidFill>
                  <a:srgbClr val="3366CC"/>
                </a:solidFill>
              </a:rPr>
              <a:t>Kombination</a:t>
            </a:r>
            <a:endParaRPr lang="de-DE" b="0" dirty="0">
              <a:solidFill>
                <a:srgbClr val="3366CC"/>
              </a:solidFill>
            </a:endParaRPr>
          </a:p>
        </p:txBody>
      </p:sp>
      <p:sp>
        <p:nvSpPr>
          <p:cNvPr id="38" name="Pfeil nach rechts 37"/>
          <p:cNvSpPr/>
          <p:nvPr/>
        </p:nvSpPr>
        <p:spPr>
          <a:xfrm>
            <a:off x="1678984" y="4277676"/>
            <a:ext cx="704289" cy="225110"/>
          </a:xfrm>
          <a:prstGeom prst="rightArrow">
            <a:avLst/>
          </a:prstGeom>
          <a:solidFill>
            <a:srgbClr val="3366CC"/>
          </a:solidFill>
          <a:ln>
            <a:noFill/>
          </a:ln>
        </p:spPr>
        <p:style>
          <a:lnRef idx="2">
            <a:schemeClr val="accent1">
              <a:shade val="50000"/>
            </a:schemeClr>
          </a:lnRef>
          <a:fillRef idx="1">
            <a:schemeClr val="accent1"/>
          </a:fillRef>
          <a:effectRef idx="0">
            <a:schemeClr val="accent1"/>
          </a:effectRef>
          <a:fontRef idx="minor">
            <a:schemeClr val="lt1"/>
          </a:fontRef>
        </p:style>
        <p:txBody>
          <a:bodyPr lIns="96661" tIns="48331" rIns="96661" bIns="48331" rtlCol="0" anchor="ctr"/>
          <a:lstStyle/>
          <a:p>
            <a:pPr algn="ctr"/>
            <a:endParaRPr lang="de-DE"/>
          </a:p>
        </p:txBody>
      </p:sp>
      <p:pic>
        <p:nvPicPr>
          <p:cNvPr id="40" name="Grafik 39" descr="diebronze.JPG"/>
          <p:cNvPicPr>
            <a:picLocks noChangeAspect="1"/>
          </p:cNvPicPr>
          <p:nvPr/>
        </p:nvPicPr>
        <p:blipFill>
          <a:blip r:embed="rId2" cstate="print"/>
          <a:stretch>
            <a:fillRect/>
          </a:stretch>
        </p:blipFill>
        <p:spPr>
          <a:xfrm>
            <a:off x="2752849" y="4733852"/>
            <a:ext cx="1519719" cy="1102744"/>
          </a:xfrm>
          <a:prstGeom prst="rect">
            <a:avLst/>
          </a:prstGeom>
          <a:ln>
            <a:solidFill>
              <a:schemeClr val="tx1"/>
            </a:solidFill>
          </a:ln>
        </p:spPr>
      </p:pic>
      <p:pic>
        <p:nvPicPr>
          <p:cNvPr id="41" name="Grafik 40" descr="punchstahl.jpg"/>
          <p:cNvPicPr>
            <a:picLocks noChangeAspect="1"/>
          </p:cNvPicPr>
          <p:nvPr/>
        </p:nvPicPr>
        <p:blipFill>
          <a:blip r:embed="rId3" cstate="print"/>
          <a:stretch>
            <a:fillRect/>
          </a:stretch>
        </p:blipFill>
        <p:spPr>
          <a:xfrm>
            <a:off x="4412251" y="4733852"/>
            <a:ext cx="1562465" cy="1101600"/>
          </a:xfrm>
          <a:prstGeom prst="rect">
            <a:avLst/>
          </a:prstGeom>
          <a:ln>
            <a:solidFill>
              <a:schemeClr val="tx1"/>
            </a:solidFill>
          </a:ln>
        </p:spPr>
      </p:pic>
      <p:pic>
        <p:nvPicPr>
          <p:cNvPr id="42" name="Grafik 41" descr="niederhalterS.jpg"/>
          <p:cNvPicPr>
            <a:picLocks noChangeAspect="1"/>
          </p:cNvPicPr>
          <p:nvPr/>
        </p:nvPicPr>
        <p:blipFill>
          <a:blip r:embed="rId4" cstate="print"/>
          <a:stretch>
            <a:fillRect/>
          </a:stretch>
        </p:blipFill>
        <p:spPr>
          <a:xfrm>
            <a:off x="6111229" y="4733852"/>
            <a:ext cx="1503185" cy="1101600"/>
          </a:xfrm>
          <a:prstGeom prst="rect">
            <a:avLst/>
          </a:prstGeom>
          <a:ln>
            <a:solidFill>
              <a:schemeClr val="tx1"/>
            </a:solidFill>
          </a:ln>
        </p:spPr>
      </p:pic>
      <p:sp>
        <p:nvSpPr>
          <p:cNvPr id="43" name="Textfeld 42"/>
          <p:cNvSpPr txBox="1"/>
          <p:nvPr/>
        </p:nvSpPr>
        <p:spPr>
          <a:xfrm>
            <a:off x="7684852" y="5114389"/>
            <a:ext cx="1349818" cy="313050"/>
          </a:xfrm>
          <a:prstGeom prst="rect">
            <a:avLst/>
          </a:prstGeom>
          <a:noFill/>
        </p:spPr>
        <p:txBody>
          <a:bodyPr wrap="square" lIns="96661" tIns="48331" rIns="96661" bIns="48331" rtlCol="0">
            <a:spAutoFit/>
          </a:bodyPr>
          <a:lstStyle/>
          <a:p>
            <a:r>
              <a:rPr lang="de-DE" sz="1400" b="0" dirty="0" smtClean="0"/>
              <a:t>2. Durchgang</a:t>
            </a:r>
            <a:endParaRPr lang="de-DE" sz="1400" b="0" dirty="0"/>
          </a:p>
        </p:txBody>
      </p:sp>
    </p:spTree>
    <p:extLst>
      <p:ext uri="{BB962C8B-B14F-4D97-AF65-F5344CB8AC3E}">
        <p14:creationId xmlns:p14="http://schemas.microsoft.com/office/powerpoint/2010/main" xmlns="" val="116764291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uppieren 12"/>
          <p:cNvGrpSpPr/>
          <p:nvPr/>
        </p:nvGrpSpPr>
        <p:grpSpPr>
          <a:xfrm>
            <a:off x="2309311" y="1448950"/>
            <a:ext cx="5167313" cy="1825336"/>
            <a:chOff x="4160432" y="1205138"/>
            <a:chExt cx="5167313" cy="1825336"/>
          </a:xfrm>
        </p:grpSpPr>
        <p:pic>
          <p:nvPicPr>
            <p:cNvPr id="11" name="Picture 3"/>
            <p:cNvPicPr>
              <a:picLocks noChangeAspect="1" noChangeArrowheads="1"/>
            </p:cNvPicPr>
            <p:nvPr/>
          </p:nvPicPr>
          <p:blipFill>
            <a:blip r:embed="rId2" cstate="print">
              <a:extLst>
                <a:ext uri="{28A0092B-C50C-407E-A947-70E740481C1C}">
                  <a14:useLocalDpi xmlns:a14="http://schemas.microsoft.com/office/drawing/2010/main" xmlns="" val="0"/>
                </a:ext>
              </a:extLst>
            </a:blip>
            <a:srcRect r="2077"/>
            <a:stretch>
              <a:fillRect/>
            </a:stretch>
          </p:blipFill>
          <p:spPr bwMode="auto">
            <a:xfrm rot="21298058">
              <a:off x="4160432" y="1205138"/>
              <a:ext cx="5167313" cy="1601788"/>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12" name="Rechteck 11"/>
            <p:cNvSpPr/>
            <p:nvPr/>
          </p:nvSpPr>
          <p:spPr>
            <a:xfrm>
              <a:off x="4610100" y="2385060"/>
              <a:ext cx="2781300" cy="6454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4" name="Rechteck 13"/>
            <p:cNvSpPr/>
            <p:nvPr/>
          </p:nvSpPr>
          <p:spPr>
            <a:xfrm>
              <a:off x="6561467" y="1267751"/>
              <a:ext cx="628650" cy="2283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grpSp>
      <p:pic>
        <p:nvPicPr>
          <p:cNvPr id="4" name="Grafik 3" descr="audia3verd.png"/>
          <p:cNvPicPr>
            <a:picLocks noChangeAspect="1"/>
          </p:cNvPicPr>
          <p:nvPr/>
        </p:nvPicPr>
        <p:blipFill>
          <a:blip r:embed="rId3" cstate="print"/>
          <a:stretch>
            <a:fillRect/>
          </a:stretch>
        </p:blipFill>
        <p:spPr>
          <a:xfrm>
            <a:off x="304800" y="3397956"/>
            <a:ext cx="4635430" cy="2664177"/>
          </a:xfrm>
          <a:prstGeom prst="rect">
            <a:avLst/>
          </a:prstGeom>
          <a:ln>
            <a:noFill/>
          </a:ln>
        </p:spPr>
      </p:pic>
      <p:sp>
        <p:nvSpPr>
          <p:cNvPr id="9" name="Titel 1"/>
          <p:cNvSpPr>
            <a:spLocks noGrp="1"/>
          </p:cNvSpPr>
          <p:nvPr>
            <p:ph type="title"/>
          </p:nvPr>
        </p:nvSpPr>
        <p:spPr>
          <a:xfrm>
            <a:off x="293688" y="0"/>
            <a:ext cx="7756525" cy="798286"/>
          </a:xfrm>
        </p:spPr>
        <p:txBody>
          <a:bodyPr anchor="ctr"/>
          <a:lstStyle/>
          <a:p>
            <a:r>
              <a:rPr lang="de-DE" altLang="de-DE" dirty="0" smtClean="0">
                <a:latin typeface="Arial" charset="0"/>
                <a:cs typeface="Arial" charset="0"/>
              </a:rPr>
              <a:t>Untersuchungsobjekt</a:t>
            </a:r>
          </a:p>
        </p:txBody>
      </p:sp>
      <p:sp>
        <p:nvSpPr>
          <p:cNvPr id="3" name="Inhaltsplatzhalter 2"/>
          <p:cNvSpPr>
            <a:spLocks noGrp="1"/>
          </p:cNvSpPr>
          <p:nvPr>
            <p:ph idx="1"/>
          </p:nvPr>
        </p:nvSpPr>
        <p:spPr>
          <a:xfrm>
            <a:off x="0" y="1107804"/>
            <a:ext cx="9601200" cy="648426"/>
          </a:xfrm>
        </p:spPr>
        <p:txBody>
          <a:bodyPr/>
          <a:lstStyle/>
          <a:p>
            <a:pPr algn="ctr">
              <a:buNone/>
            </a:pPr>
            <a:r>
              <a:rPr lang="de-DE" sz="2400" dirty="0">
                <a:solidFill>
                  <a:srgbClr val="0070C0"/>
                </a:solidFill>
                <a:ea typeface="+mj-ea"/>
              </a:rPr>
              <a:t>Verdeckkastendeckel des Audi A3 Cabriolets</a:t>
            </a:r>
          </a:p>
          <a:p>
            <a:pPr algn="ctr">
              <a:buNone/>
            </a:pPr>
            <a:endParaRPr lang="de-DE" dirty="0" smtClean="0"/>
          </a:p>
          <a:p>
            <a:pPr algn="ctr">
              <a:buNone/>
            </a:pPr>
            <a:endParaRPr lang="de-DE" dirty="0"/>
          </a:p>
        </p:txBody>
      </p:sp>
      <p:pic>
        <p:nvPicPr>
          <p:cNvPr id="15" name="Grafik 14" descr="audia3VERDEK2.jpg"/>
          <p:cNvPicPr>
            <a:picLocks noChangeAspect="1"/>
          </p:cNvPicPr>
          <p:nvPr/>
        </p:nvPicPr>
        <p:blipFill>
          <a:blip r:embed="rId4" cstate="print"/>
          <a:stretch>
            <a:fillRect/>
          </a:stretch>
        </p:blipFill>
        <p:spPr>
          <a:xfrm>
            <a:off x="5328355" y="3409245"/>
            <a:ext cx="3763413" cy="2706863"/>
          </a:xfrm>
          <a:prstGeom prst="rect">
            <a:avLst/>
          </a:prstGeom>
        </p:spPr>
      </p:pic>
      <p:cxnSp>
        <p:nvCxnSpPr>
          <p:cNvPr id="17" name="Gerade Verbindung mit Pfeil 16"/>
          <p:cNvCxnSpPr/>
          <p:nvPr/>
        </p:nvCxnSpPr>
        <p:spPr>
          <a:xfrm>
            <a:off x="5339644" y="2088444"/>
            <a:ext cx="2494845" cy="2596445"/>
          </a:xfrm>
          <a:prstGeom prst="straightConnector1">
            <a:avLst/>
          </a:prstGeom>
          <a:ln w="25400">
            <a:solidFill>
              <a:srgbClr val="FFFF00"/>
            </a:solidFill>
            <a:tailEnd type="arrow"/>
          </a:ln>
        </p:spPr>
        <p:style>
          <a:lnRef idx="1">
            <a:schemeClr val="accent1"/>
          </a:lnRef>
          <a:fillRef idx="0">
            <a:schemeClr val="accent1"/>
          </a:fillRef>
          <a:effectRef idx="0">
            <a:schemeClr val="accent1"/>
          </a:effectRef>
          <a:fontRef idx="minor">
            <a:schemeClr val="tx1"/>
          </a:fontRef>
        </p:style>
      </p:cxnSp>
      <p:cxnSp>
        <p:nvCxnSpPr>
          <p:cNvPr id="19" name="Gerade Verbindung mit Pfeil 18"/>
          <p:cNvCxnSpPr/>
          <p:nvPr/>
        </p:nvCxnSpPr>
        <p:spPr>
          <a:xfrm flipH="1">
            <a:off x="4222044" y="2099733"/>
            <a:ext cx="1117600" cy="2178756"/>
          </a:xfrm>
          <a:prstGeom prst="straightConnector1">
            <a:avLst/>
          </a:prstGeom>
          <a:ln w="25400">
            <a:solidFill>
              <a:srgbClr val="FFFF00"/>
            </a:solidFill>
            <a:tailEnd type="arrow"/>
          </a:ln>
        </p:spPr>
        <p:style>
          <a:lnRef idx="1">
            <a:schemeClr val="accent1"/>
          </a:lnRef>
          <a:fillRef idx="0">
            <a:schemeClr val="accent1"/>
          </a:fillRef>
          <a:effectRef idx="0">
            <a:schemeClr val="accent1"/>
          </a:effectRef>
          <a:fontRef idx="minor">
            <a:schemeClr val="tx1"/>
          </a:fontRef>
        </p:style>
      </p:cxnSp>
      <p:sp>
        <p:nvSpPr>
          <p:cNvPr id="24" name="Freihandform 23"/>
          <p:cNvSpPr/>
          <p:nvPr/>
        </p:nvSpPr>
        <p:spPr>
          <a:xfrm>
            <a:off x="5655733" y="3680178"/>
            <a:ext cx="2596445" cy="1892770"/>
          </a:xfrm>
          <a:custGeom>
            <a:avLst/>
            <a:gdLst>
              <a:gd name="connsiteX0" fmla="*/ 1828800 w 2596445"/>
              <a:gd name="connsiteY0" fmla="*/ 0 h 1892770"/>
              <a:gd name="connsiteX1" fmla="*/ 2540000 w 2596445"/>
              <a:gd name="connsiteY1" fmla="*/ 406400 h 1892770"/>
              <a:gd name="connsiteX2" fmla="*/ 2167467 w 2596445"/>
              <a:gd name="connsiteY2" fmla="*/ 1061155 h 1892770"/>
              <a:gd name="connsiteX3" fmla="*/ 1286934 w 2596445"/>
              <a:gd name="connsiteY3" fmla="*/ 1783644 h 1892770"/>
              <a:gd name="connsiteX4" fmla="*/ 0 w 2596445"/>
              <a:gd name="connsiteY4" fmla="*/ 1715911 h 18927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96445" h="1892770">
                <a:moveTo>
                  <a:pt x="1828800" y="0"/>
                </a:moveTo>
                <a:cubicBezTo>
                  <a:pt x="2156177" y="114770"/>
                  <a:pt x="2483555" y="229541"/>
                  <a:pt x="2540000" y="406400"/>
                </a:cubicBezTo>
                <a:cubicBezTo>
                  <a:pt x="2596445" y="583259"/>
                  <a:pt x="2376311" y="831614"/>
                  <a:pt x="2167467" y="1061155"/>
                </a:cubicBezTo>
                <a:cubicBezTo>
                  <a:pt x="1958623" y="1290696"/>
                  <a:pt x="1648178" y="1674518"/>
                  <a:pt x="1286934" y="1783644"/>
                </a:cubicBezTo>
                <a:cubicBezTo>
                  <a:pt x="925690" y="1892770"/>
                  <a:pt x="462845" y="1804340"/>
                  <a:pt x="0" y="1715911"/>
                </a:cubicBezTo>
              </a:path>
            </a:pathLst>
          </a:custGeom>
          <a:ln w="25400">
            <a:solidFill>
              <a:srgbClr val="FFFF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Tree>
    <p:extLst>
      <p:ext uri="{BB962C8B-B14F-4D97-AF65-F5344CB8AC3E}">
        <p14:creationId xmlns:p14="http://schemas.microsoft.com/office/powerpoint/2010/main" xmlns="" val="54065579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el 1"/>
          <p:cNvSpPr txBox="1">
            <a:spLocks/>
          </p:cNvSpPr>
          <p:nvPr/>
        </p:nvSpPr>
        <p:spPr bwMode="auto">
          <a:xfrm>
            <a:off x="306388" y="-1588"/>
            <a:ext cx="7756525" cy="850901"/>
          </a:xfrm>
          <a:prstGeom prst="rect">
            <a:avLst/>
          </a:prstGeom>
          <a:noFill/>
          <a:ln w="9525">
            <a:noFill/>
            <a:miter lim="800000"/>
            <a:headEnd/>
            <a:tailEnd/>
          </a:ln>
        </p:spPr>
        <p:txBody>
          <a:bodyPr vert="horz" wrap="square" lIns="96539" tIns="48269" rIns="96539" bIns="48269" numCol="1" anchor="ctr" anchorCtr="0" compatLnSpc="1">
            <a:prstTxWarp prst="textNoShape">
              <a:avLst/>
            </a:prstTxWarp>
          </a:bodyPr>
          <a:lstStyle>
            <a:lvl1pPr algn="l" defTabSz="960438" rtl="0" eaLnBrk="0" fontAlgn="base" hangingPunct="0">
              <a:spcBef>
                <a:spcPct val="0"/>
              </a:spcBef>
              <a:spcAft>
                <a:spcPct val="0"/>
              </a:spcAft>
              <a:defRPr sz="2400">
                <a:solidFill>
                  <a:srgbClr val="595959"/>
                </a:solidFill>
                <a:latin typeface="Arial"/>
                <a:ea typeface="+mj-ea"/>
                <a:cs typeface="Arial"/>
              </a:defRPr>
            </a:lvl1pPr>
            <a:lvl2pPr algn="l" defTabSz="960438" rtl="0" eaLnBrk="0" fontAlgn="base" hangingPunct="0">
              <a:spcBef>
                <a:spcPct val="0"/>
              </a:spcBef>
              <a:spcAft>
                <a:spcPct val="0"/>
              </a:spcAft>
              <a:defRPr sz="2400">
                <a:solidFill>
                  <a:srgbClr val="595959"/>
                </a:solidFill>
                <a:latin typeface="Arial" charset="0"/>
                <a:ea typeface="ＭＳ Ｐゴシック" pitchFamily="96" charset="-128"/>
                <a:cs typeface="Arial" pitchFamily="34" charset="0"/>
              </a:defRPr>
            </a:lvl2pPr>
            <a:lvl3pPr algn="l" defTabSz="960438" rtl="0" eaLnBrk="0" fontAlgn="base" hangingPunct="0">
              <a:spcBef>
                <a:spcPct val="0"/>
              </a:spcBef>
              <a:spcAft>
                <a:spcPct val="0"/>
              </a:spcAft>
              <a:defRPr sz="2400">
                <a:solidFill>
                  <a:srgbClr val="595959"/>
                </a:solidFill>
                <a:latin typeface="Arial" charset="0"/>
                <a:ea typeface="ＭＳ Ｐゴシック" pitchFamily="96" charset="-128"/>
                <a:cs typeface="Arial" pitchFamily="34" charset="0"/>
              </a:defRPr>
            </a:lvl3pPr>
            <a:lvl4pPr algn="l" defTabSz="960438" rtl="0" eaLnBrk="0" fontAlgn="base" hangingPunct="0">
              <a:spcBef>
                <a:spcPct val="0"/>
              </a:spcBef>
              <a:spcAft>
                <a:spcPct val="0"/>
              </a:spcAft>
              <a:defRPr sz="2400">
                <a:solidFill>
                  <a:srgbClr val="595959"/>
                </a:solidFill>
                <a:latin typeface="Arial" charset="0"/>
                <a:ea typeface="ＭＳ Ｐゴシック" pitchFamily="96" charset="-128"/>
                <a:cs typeface="Arial" pitchFamily="34" charset="0"/>
              </a:defRPr>
            </a:lvl4pPr>
            <a:lvl5pPr algn="l" defTabSz="960438" rtl="0" eaLnBrk="0" fontAlgn="base" hangingPunct="0">
              <a:spcBef>
                <a:spcPct val="0"/>
              </a:spcBef>
              <a:spcAft>
                <a:spcPct val="0"/>
              </a:spcAft>
              <a:defRPr sz="2400">
                <a:solidFill>
                  <a:srgbClr val="595959"/>
                </a:solidFill>
                <a:latin typeface="Arial" charset="0"/>
                <a:ea typeface="ＭＳ Ｐゴシック" pitchFamily="96" charset="-128"/>
                <a:cs typeface="Arial" pitchFamily="34" charset="0"/>
              </a:defRPr>
            </a:lvl5pPr>
            <a:lvl6pPr marL="456875" algn="l" defTabSz="966097" rtl="0" eaLnBrk="1" fontAlgn="base" hangingPunct="1">
              <a:spcBef>
                <a:spcPct val="0"/>
              </a:spcBef>
              <a:spcAft>
                <a:spcPct val="0"/>
              </a:spcAft>
              <a:defRPr sz="2500" b="1">
                <a:solidFill>
                  <a:srgbClr val="000099"/>
                </a:solidFill>
                <a:latin typeface="Times New Roman" pitchFamily="18" charset="0"/>
              </a:defRPr>
            </a:lvl6pPr>
            <a:lvl7pPr marL="913749" algn="l" defTabSz="966097" rtl="0" eaLnBrk="1" fontAlgn="base" hangingPunct="1">
              <a:spcBef>
                <a:spcPct val="0"/>
              </a:spcBef>
              <a:spcAft>
                <a:spcPct val="0"/>
              </a:spcAft>
              <a:defRPr sz="2500" b="1">
                <a:solidFill>
                  <a:srgbClr val="000099"/>
                </a:solidFill>
                <a:latin typeface="Times New Roman" pitchFamily="18" charset="0"/>
              </a:defRPr>
            </a:lvl7pPr>
            <a:lvl8pPr marL="1370622" algn="l" defTabSz="966097" rtl="0" eaLnBrk="1" fontAlgn="base" hangingPunct="1">
              <a:spcBef>
                <a:spcPct val="0"/>
              </a:spcBef>
              <a:spcAft>
                <a:spcPct val="0"/>
              </a:spcAft>
              <a:defRPr sz="2500" b="1">
                <a:solidFill>
                  <a:srgbClr val="000099"/>
                </a:solidFill>
                <a:latin typeface="Times New Roman" pitchFamily="18" charset="0"/>
              </a:defRPr>
            </a:lvl8pPr>
            <a:lvl9pPr marL="1827498" algn="l" defTabSz="966097" rtl="0" eaLnBrk="1" fontAlgn="base" hangingPunct="1">
              <a:spcBef>
                <a:spcPct val="0"/>
              </a:spcBef>
              <a:spcAft>
                <a:spcPct val="0"/>
              </a:spcAft>
              <a:defRPr sz="2500" b="1">
                <a:solidFill>
                  <a:srgbClr val="000099"/>
                </a:solidFill>
                <a:latin typeface="Times New Roman" pitchFamily="18" charset="0"/>
              </a:defRPr>
            </a:lvl9pPr>
          </a:lstStyle>
          <a:p>
            <a:r>
              <a:rPr lang="de-DE" b="0" kern="0" dirty="0" smtClean="0"/>
              <a:t>Durchführung Kröpfversuche: Resultate</a:t>
            </a:r>
            <a:endParaRPr lang="de-DE" b="0" kern="0" dirty="0"/>
          </a:p>
        </p:txBody>
      </p:sp>
      <p:pic>
        <p:nvPicPr>
          <p:cNvPr id="12" name="Grafik 11" descr="PunchDefektGut.JPG"/>
          <p:cNvPicPr>
            <a:picLocks noChangeAspect="1"/>
          </p:cNvPicPr>
          <p:nvPr/>
        </p:nvPicPr>
        <p:blipFill>
          <a:blip r:embed="rId2" cstate="print"/>
          <a:stretch>
            <a:fillRect/>
          </a:stretch>
        </p:blipFill>
        <p:spPr>
          <a:xfrm>
            <a:off x="589884" y="892051"/>
            <a:ext cx="2041427" cy="808335"/>
          </a:xfrm>
          <a:prstGeom prst="rect">
            <a:avLst/>
          </a:prstGeom>
          <a:ln>
            <a:solidFill>
              <a:schemeClr val="tx1"/>
            </a:solidFill>
          </a:ln>
        </p:spPr>
      </p:pic>
      <p:pic>
        <p:nvPicPr>
          <p:cNvPr id="13" name="Grafik 12" descr="Ssk1.JPG"/>
          <p:cNvPicPr>
            <a:picLocks noChangeAspect="1"/>
          </p:cNvPicPr>
          <p:nvPr/>
        </p:nvPicPr>
        <p:blipFill>
          <a:blip r:embed="rId3" cstate="print"/>
          <a:stretch>
            <a:fillRect/>
          </a:stretch>
        </p:blipFill>
        <p:spPr>
          <a:xfrm>
            <a:off x="6611012" y="869475"/>
            <a:ext cx="1936833" cy="1100102"/>
          </a:xfrm>
          <a:prstGeom prst="rect">
            <a:avLst/>
          </a:prstGeom>
          <a:ln>
            <a:solidFill>
              <a:schemeClr val="tx1"/>
            </a:solidFill>
          </a:ln>
        </p:spPr>
      </p:pic>
      <p:pic>
        <p:nvPicPr>
          <p:cNvPr id="15" name="Grafik 14" descr="PunchBAlubau.JPG"/>
          <p:cNvPicPr>
            <a:picLocks noChangeAspect="1"/>
          </p:cNvPicPr>
          <p:nvPr/>
        </p:nvPicPr>
        <p:blipFill>
          <a:blip r:embed="rId4" cstate="print"/>
          <a:stretch>
            <a:fillRect/>
          </a:stretch>
        </p:blipFill>
        <p:spPr>
          <a:xfrm>
            <a:off x="262452" y="4852661"/>
            <a:ext cx="2266739" cy="1139975"/>
          </a:xfrm>
          <a:prstGeom prst="rect">
            <a:avLst/>
          </a:prstGeom>
          <a:ln>
            <a:solidFill>
              <a:schemeClr val="tx1"/>
            </a:solidFill>
          </a:ln>
        </p:spPr>
      </p:pic>
      <p:pic>
        <p:nvPicPr>
          <p:cNvPr id="16" name="Grafik 15" descr="SteinKAlubau.JPG"/>
          <p:cNvPicPr>
            <a:picLocks noChangeAspect="1"/>
          </p:cNvPicPr>
          <p:nvPr/>
        </p:nvPicPr>
        <p:blipFill>
          <a:blip r:embed="rId5" cstate="print"/>
          <a:stretch>
            <a:fillRect/>
          </a:stretch>
        </p:blipFill>
        <p:spPr>
          <a:xfrm>
            <a:off x="151330" y="2451462"/>
            <a:ext cx="2008654" cy="1254704"/>
          </a:xfrm>
          <a:prstGeom prst="rect">
            <a:avLst/>
          </a:prstGeom>
          <a:ln>
            <a:solidFill>
              <a:schemeClr val="tx1"/>
            </a:solidFill>
          </a:ln>
        </p:spPr>
      </p:pic>
      <p:pic>
        <p:nvPicPr>
          <p:cNvPr id="17" name="Grafik 16" descr="BauteilAbsenkSk3.jpg"/>
          <p:cNvPicPr>
            <a:picLocks noChangeAspect="1"/>
          </p:cNvPicPr>
          <p:nvPr/>
        </p:nvPicPr>
        <p:blipFill>
          <a:blip r:embed="rId6" cstate="print"/>
          <a:stretch>
            <a:fillRect/>
          </a:stretch>
        </p:blipFill>
        <p:spPr>
          <a:xfrm>
            <a:off x="3640483" y="4852661"/>
            <a:ext cx="2159800" cy="831567"/>
          </a:xfrm>
          <a:prstGeom prst="rect">
            <a:avLst/>
          </a:prstGeom>
          <a:ln>
            <a:solidFill>
              <a:schemeClr val="tx1"/>
            </a:solidFill>
          </a:ln>
        </p:spPr>
      </p:pic>
      <p:cxnSp>
        <p:nvCxnSpPr>
          <p:cNvPr id="18" name="Gerade Verbindung mit Pfeil 17"/>
          <p:cNvCxnSpPr/>
          <p:nvPr/>
        </p:nvCxnSpPr>
        <p:spPr>
          <a:xfrm flipV="1">
            <a:off x="4912468" y="1490134"/>
            <a:ext cx="1646376" cy="1263916"/>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9" name="Gerade Verbindung mit Pfeil 18"/>
          <p:cNvCxnSpPr/>
          <p:nvPr/>
        </p:nvCxnSpPr>
        <p:spPr>
          <a:xfrm flipH="1" flipV="1">
            <a:off x="2664179" y="1377245"/>
            <a:ext cx="1520471" cy="1376805"/>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0" name="Gerade Verbindung mit Pfeil 19"/>
          <p:cNvCxnSpPr/>
          <p:nvPr/>
        </p:nvCxnSpPr>
        <p:spPr>
          <a:xfrm flipV="1">
            <a:off x="4912468" y="3093157"/>
            <a:ext cx="2289843" cy="33866"/>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1" name="Gerade Verbindung mit Pfeil 20"/>
          <p:cNvCxnSpPr>
            <a:endCxn id="29" idx="1"/>
          </p:cNvCxnSpPr>
          <p:nvPr/>
        </p:nvCxnSpPr>
        <p:spPr>
          <a:xfrm>
            <a:off x="4720383" y="4031968"/>
            <a:ext cx="2472905" cy="1207566"/>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2" name="Gerade Verbindung mit Pfeil 21"/>
          <p:cNvCxnSpPr>
            <a:stCxn id="14" idx="2"/>
          </p:cNvCxnSpPr>
          <p:nvPr/>
        </p:nvCxnSpPr>
        <p:spPr>
          <a:xfrm flipH="1">
            <a:off x="4566551" y="4182152"/>
            <a:ext cx="1" cy="660781"/>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3" name="Gerade Verbindung mit Pfeil 22"/>
          <p:cNvCxnSpPr/>
          <p:nvPr/>
        </p:nvCxnSpPr>
        <p:spPr>
          <a:xfrm flipH="1">
            <a:off x="2169268" y="3217333"/>
            <a:ext cx="2015382" cy="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4" name="Gerade Verbindung mit Pfeil 23"/>
          <p:cNvCxnSpPr/>
          <p:nvPr/>
        </p:nvCxnSpPr>
        <p:spPr>
          <a:xfrm flipH="1">
            <a:off x="2529191" y="4143022"/>
            <a:ext cx="1617316" cy="1224257"/>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5" name="Textfeld 24"/>
          <p:cNvSpPr txBox="1"/>
          <p:nvPr/>
        </p:nvSpPr>
        <p:spPr>
          <a:xfrm>
            <a:off x="175543" y="3706166"/>
            <a:ext cx="1965818" cy="651604"/>
          </a:xfrm>
          <a:prstGeom prst="rect">
            <a:avLst/>
          </a:prstGeom>
          <a:noFill/>
        </p:spPr>
        <p:txBody>
          <a:bodyPr wrap="square" lIns="96661" tIns="48331" rIns="96661" bIns="48331" rtlCol="0">
            <a:spAutoFit/>
          </a:bodyPr>
          <a:lstStyle/>
          <a:p>
            <a:r>
              <a:rPr lang="de-DE" sz="1200" dirty="0" smtClean="0">
                <a:solidFill>
                  <a:srgbClr val="3366CC"/>
                </a:solidFill>
              </a:rPr>
              <a:t>K/s/s - 1: </a:t>
            </a:r>
            <a:r>
              <a:rPr lang="de-DE" sz="1200" b="0" i="1" dirty="0" err="1" smtClean="0">
                <a:solidFill>
                  <a:srgbClr val="3366CC"/>
                </a:solidFill>
              </a:rPr>
              <a:t>Aluminiumauf</a:t>
            </a:r>
            <a:r>
              <a:rPr lang="de-DE" sz="1200" b="0" i="1" dirty="0" smtClean="0">
                <a:solidFill>
                  <a:srgbClr val="3366CC"/>
                </a:solidFill>
              </a:rPr>
              <a:t>-bau an Kröpfstein</a:t>
            </a:r>
          </a:p>
          <a:p>
            <a:endParaRPr lang="de-DE" sz="1200" dirty="0"/>
          </a:p>
        </p:txBody>
      </p:sp>
      <p:sp>
        <p:nvSpPr>
          <p:cNvPr id="26" name="Textfeld 25"/>
          <p:cNvSpPr txBox="1"/>
          <p:nvPr/>
        </p:nvSpPr>
        <p:spPr>
          <a:xfrm>
            <a:off x="3640483" y="5668814"/>
            <a:ext cx="2173294" cy="836270"/>
          </a:xfrm>
          <a:prstGeom prst="rect">
            <a:avLst/>
          </a:prstGeom>
          <a:noFill/>
        </p:spPr>
        <p:txBody>
          <a:bodyPr wrap="square" lIns="96661" tIns="48331" rIns="96661" bIns="48331" rtlCol="0">
            <a:spAutoFit/>
          </a:bodyPr>
          <a:lstStyle/>
          <a:p>
            <a:r>
              <a:rPr lang="de-DE" sz="1200" dirty="0" smtClean="0">
                <a:solidFill>
                  <a:srgbClr val="3366CC"/>
                </a:solidFill>
              </a:rPr>
              <a:t>K/k/</a:t>
            </a:r>
            <a:r>
              <a:rPr lang="de-DE" sz="1200" i="1" dirty="0" smtClean="0">
                <a:solidFill>
                  <a:srgbClr val="3366CC"/>
                </a:solidFill>
              </a:rPr>
              <a:t>k</a:t>
            </a:r>
            <a:r>
              <a:rPr lang="de-DE" sz="1200" dirty="0" smtClean="0">
                <a:solidFill>
                  <a:srgbClr val="3366CC"/>
                </a:solidFill>
              </a:rPr>
              <a:t> - 1: </a:t>
            </a:r>
            <a:r>
              <a:rPr lang="de-DE" sz="1200" b="0" i="1" dirty="0" smtClean="0">
                <a:solidFill>
                  <a:srgbClr val="3366CC"/>
                </a:solidFill>
              </a:rPr>
              <a:t>leichte Absenkung des Bauteils, nur mit Licht-spaltverfahren (Haarlineal) sichtbar</a:t>
            </a:r>
            <a:endParaRPr lang="de-DE" sz="1200" b="0" i="1" dirty="0">
              <a:solidFill>
                <a:srgbClr val="3366CC"/>
              </a:solidFill>
            </a:endParaRPr>
          </a:p>
        </p:txBody>
      </p:sp>
      <p:pic>
        <p:nvPicPr>
          <p:cNvPr id="27" name="Grafik 26" descr="Kk1a.JPG"/>
          <p:cNvPicPr>
            <a:picLocks noChangeAspect="1"/>
          </p:cNvPicPr>
          <p:nvPr/>
        </p:nvPicPr>
        <p:blipFill>
          <a:blip r:embed="rId7" cstate="print"/>
          <a:stretch>
            <a:fillRect/>
          </a:stretch>
        </p:blipFill>
        <p:spPr>
          <a:xfrm>
            <a:off x="7234772" y="2850781"/>
            <a:ext cx="2068504" cy="842374"/>
          </a:xfrm>
          <a:prstGeom prst="rect">
            <a:avLst/>
          </a:prstGeom>
          <a:ln>
            <a:solidFill>
              <a:schemeClr val="tx1"/>
            </a:solidFill>
          </a:ln>
        </p:spPr>
      </p:pic>
      <p:sp>
        <p:nvSpPr>
          <p:cNvPr id="28" name="Textfeld 27"/>
          <p:cNvSpPr txBox="1"/>
          <p:nvPr/>
        </p:nvSpPr>
        <p:spPr>
          <a:xfrm>
            <a:off x="7243238" y="3719160"/>
            <a:ext cx="2060038" cy="466938"/>
          </a:xfrm>
          <a:prstGeom prst="rect">
            <a:avLst/>
          </a:prstGeom>
          <a:noFill/>
        </p:spPr>
        <p:txBody>
          <a:bodyPr wrap="square" lIns="96661" tIns="48331" rIns="96661" bIns="48331" rtlCol="0">
            <a:spAutoFit/>
          </a:bodyPr>
          <a:lstStyle/>
          <a:p>
            <a:r>
              <a:rPr lang="de-DE" sz="1200" dirty="0" smtClean="0">
                <a:solidFill>
                  <a:srgbClr val="3366CC"/>
                </a:solidFill>
              </a:rPr>
              <a:t>K/k/</a:t>
            </a:r>
            <a:r>
              <a:rPr lang="de-DE" sz="1200" i="1" dirty="0" smtClean="0">
                <a:solidFill>
                  <a:srgbClr val="3366CC"/>
                </a:solidFill>
              </a:rPr>
              <a:t>s</a:t>
            </a:r>
            <a:r>
              <a:rPr lang="de-DE" sz="1200" dirty="0" smtClean="0">
                <a:solidFill>
                  <a:srgbClr val="3366CC"/>
                </a:solidFill>
              </a:rPr>
              <a:t> – 1: </a:t>
            </a:r>
            <a:r>
              <a:rPr lang="de-DE" sz="1200" b="0" i="1" dirty="0" smtClean="0">
                <a:solidFill>
                  <a:srgbClr val="3366CC"/>
                </a:solidFill>
              </a:rPr>
              <a:t>Oberfläche ein-gedrückt</a:t>
            </a:r>
            <a:endParaRPr lang="de-DE" sz="1200" b="0" i="1" dirty="0">
              <a:solidFill>
                <a:srgbClr val="3366CC"/>
              </a:solidFill>
            </a:endParaRPr>
          </a:p>
        </p:txBody>
      </p:sp>
      <p:pic>
        <p:nvPicPr>
          <p:cNvPr id="29" name="Grafik 28" descr="Sb1a.JPG"/>
          <p:cNvPicPr>
            <a:picLocks noChangeAspect="1"/>
          </p:cNvPicPr>
          <p:nvPr/>
        </p:nvPicPr>
        <p:blipFill>
          <a:blip r:embed="rId8" cstate="print"/>
          <a:stretch>
            <a:fillRect/>
          </a:stretch>
        </p:blipFill>
        <p:spPr>
          <a:xfrm>
            <a:off x="7193288" y="4881845"/>
            <a:ext cx="2151471" cy="715377"/>
          </a:xfrm>
          <a:prstGeom prst="rect">
            <a:avLst/>
          </a:prstGeom>
          <a:ln>
            <a:solidFill>
              <a:schemeClr val="tx1"/>
            </a:solidFill>
          </a:ln>
        </p:spPr>
      </p:pic>
      <p:sp>
        <p:nvSpPr>
          <p:cNvPr id="33" name="Textfeld 32"/>
          <p:cNvSpPr txBox="1"/>
          <p:nvPr/>
        </p:nvSpPr>
        <p:spPr>
          <a:xfrm>
            <a:off x="7175530" y="5608635"/>
            <a:ext cx="2169229" cy="466938"/>
          </a:xfrm>
          <a:prstGeom prst="rect">
            <a:avLst/>
          </a:prstGeom>
          <a:noFill/>
        </p:spPr>
        <p:txBody>
          <a:bodyPr wrap="square" lIns="96661" tIns="48331" rIns="96661" bIns="48331" rtlCol="0">
            <a:spAutoFit/>
          </a:bodyPr>
          <a:lstStyle/>
          <a:p>
            <a:r>
              <a:rPr lang="de-DE" sz="1200" dirty="0" smtClean="0">
                <a:solidFill>
                  <a:srgbClr val="3366CC"/>
                </a:solidFill>
              </a:rPr>
              <a:t>S/b/</a:t>
            </a:r>
            <a:r>
              <a:rPr lang="de-DE" sz="1200" i="1" dirty="0" smtClean="0">
                <a:solidFill>
                  <a:srgbClr val="3366CC"/>
                </a:solidFill>
              </a:rPr>
              <a:t>s</a:t>
            </a:r>
            <a:r>
              <a:rPr lang="de-DE" sz="1200" dirty="0" smtClean="0">
                <a:solidFill>
                  <a:srgbClr val="3366CC"/>
                </a:solidFill>
              </a:rPr>
              <a:t> - 1: </a:t>
            </a:r>
            <a:r>
              <a:rPr lang="de-DE" sz="1200" b="0" i="1" dirty="0" smtClean="0">
                <a:solidFill>
                  <a:srgbClr val="3366CC"/>
                </a:solidFill>
              </a:rPr>
              <a:t>Riefen deutlich zu erkennen</a:t>
            </a:r>
            <a:endParaRPr lang="de-DE" sz="1200" b="0" i="1" dirty="0">
              <a:solidFill>
                <a:srgbClr val="3366CC"/>
              </a:solidFill>
            </a:endParaRPr>
          </a:p>
        </p:txBody>
      </p:sp>
      <p:sp>
        <p:nvSpPr>
          <p:cNvPr id="34" name="Textfeld 33"/>
          <p:cNvSpPr txBox="1"/>
          <p:nvPr/>
        </p:nvSpPr>
        <p:spPr>
          <a:xfrm>
            <a:off x="345686" y="6013863"/>
            <a:ext cx="2183504" cy="466938"/>
          </a:xfrm>
          <a:prstGeom prst="rect">
            <a:avLst/>
          </a:prstGeom>
          <a:noFill/>
        </p:spPr>
        <p:txBody>
          <a:bodyPr wrap="square" lIns="96661" tIns="48331" rIns="96661" bIns="48331" rtlCol="0">
            <a:spAutoFit/>
          </a:bodyPr>
          <a:lstStyle/>
          <a:p>
            <a:r>
              <a:rPr lang="de-DE" sz="1200" dirty="0" smtClean="0">
                <a:solidFill>
                  <a:srgbClr val="3366CC"/>
                </a:solidFill>
              </a:rPr>
              <a:t>B/b/</a:t>
            </a:r>
            <a:r>
              <a:rPr lang="de-DE" sz="1200" i="1" dirty="0" smtClean="0">
                <a:solidFill>
                  <a:srgbClr val="3366CC"/>
                </a:solidFill>
              </a:rPr>
              <a:t>s</a:t>
            </a:r>
            <a:r>
              <a:rPr lang="de-DE" sz="1200" dirty="0" smtClean="0">
                <a:solidFill>
                  <a:srgbClr val="3366CC"/>
                </a:solidFill>
              </a:rPr>
              <a:t> - 4: </a:t>
            </a:r>
            <a:r>
              <a:rPr lang="de-DE" sz="1200" b="0" i="1" dirty="0" smtClean="0">
                <a:solidFill>
                  <a:srgbClr val="3366CC"/>
                </a:solidFill>
              </a:rPr>
              <a:t>Aluminiumaufbau an Bronzestempel</a:t>
            </a:r>
            <a:endParaRPr lang="de-DE" sz="1200" b="0" i="1" dirty="0">
              <a:solidFill>
                <a:srgbClr val="3366CC"/>
              </a:solidFill>
            </a:endParaRPr>
          </a:p>
        </p:txBody>
      </p:sp>
      <p:sp>
        <p:nvSpPr>
          <p:cNvPr id="35" name="Textfeld 34"/>
          <p:cNvSpPr txBox="1"/>
          <p:nvPr/>
        </p:nvSpPr>
        <p:spPr>
          <a:xfrm>
            <a:off x="6611012" y="1984524"/>
            <a:ext cx="1936833" cy="466938"/>
          </a:xfrm>
          <a:prstGeom prst="rect">
            <a:avLst/>
          </a:prstGeom>
          <a:noFill/>
        </p:spPr>
        <p:txBody>
          <a:bodyPr wrap="square" lIns="96661" tIns="48331" rIns="96661" bIns="48331" rtlCol="0">
            <a:spAutoFit/>
          </a:bodyPr>
          <a:lstStyle/>
          <a:p>
            <a:r>
              <a:rPr lang="de-DE" sz="1200" dirty="0" smtClean="0">
                <a:solidFill>
                  <a:srgbClr val="3366CC"/>
                </a:solidFill>
              </a:rPr>
              <a:t>S/s/</a:t>
            </a:r>
            <a:r>
              <a:rPr lang="de-DE" sz="1200" i="1" dirty="0" smtClean="0">
                <a:solidFill>
                  <a:srgbClr val="3366CC"/>
                </a:solidFill>
              </a:rPr>
              <a:t>s - </a:t>
            </a:r>
            <a:r>
              <a:rPr lang="de-DE" sz="1200" dirty="0" smtClean="0">
                <a:solidFill>
                  <a:srgbClr val="3366CC"/>
                </a:solidFill>
              </a:rPr>
              <a:t>1: </a:t>
            </a:r>
            <a:r>
              <a:rPr lang="de-DE" sz="1200" b="0" i="1" dirty="0" smtClean="0">
                <a:solidFill>
                  <a:srgbClr val="3366CC"/>
                </a:solidFill>
              </a:rPr>
              <a:t>sehr gute Ober-</a:t>
            </a:r>
            <a:r>
              <a:rPr lang="de-DE" sz="1200" b="0" i="1" dirty="0" err="1" smtClean="0">
                <a:solidFill>
                  <a:srgbClr val="3366CC"/>
                </a:solidFill>
              </a:rPr>
              <a:t>flächenqualität</a:t>
            </a:r>
            <a:r>
              <a:rPr lang="de-DE" sz="1200" b="0" i="1" dirty="0" smtClean="0">
                <a:solidFill>
                  <a:srgbClr val="3366CC"/>
                </a:solidFill>
              </a:rPr>
              <a:t> </a:t>
            </a:r>
            <a:endParaRPr lang="de-DE" sz="1200" b="0" i="1" dirty="0">
              <a:solidFill>
                <a:srgbClr val="3366CC"/>
              </a:solidFill>
            </a:endParaRPr>
          </a:p>
        </p:txBody>
      </p:sp>
      <p:sp>
        <p:nvSpPr>
          <p:cNvPr id="36" name="Textfeld 35"/>
          <p:cNvSpPr txBox="1"/>
          <p:nvPr/>
        </p:nvSpPr>
        <p:spPr>
          <a:xfrm>
            <a:off x="589883" y="1700386"/>
            <a:ext cx="2041427" cy="466938"/>
          </a:xfrm>
          <a:prstGeom prst="rect">
            <a:avLst/>
          </a:prstGeom>
          <a:noFill/>
        </p:spPr>
        <p:txBody>
          <a:bodyPr wrap="square" lIns="96661" tIns="48331" rIns="96661" bIns="48331" rtlCol="0">
            <a:spAutoFit/>
          </a:bodyPr>
          <a:lstStyle/>
          <a:p>
            <a:r>
              <a:rPr lang="de-DE" sz="1200" dirty="0" smtClean="0">
                <a:solidFill>
                  <a:srgbClr val="3366CC"/>
                </a:solidFill>
              </a:rPr>
              <a:t>S/k/</a:t>
            </a:r>
            <a:r>
              <a:rPr lang="de-DE" sz="1200" i="1" dirty="0" smtClean="0">
                <a:solidFill>
                  <a:srgbClr val="3366CC"/>
                </a:solidFill>
              </a:rPr>
              <a:t>s - </a:t>
            </a:r>
            <a:r>
              <a:rPr lang="de-DE" sz="1200" dirty="0" smtClean="0">
                <a:solidFill>
                  <a:srgbClr val="3366CC"/>
                </a:solidFill>
              </a:rPr>
              <a:t>1:</a:t>
            </a:r>
            <a:r>
              <a:rPr lang="de-DE" sz="1200" i="1" dirty="0" smtClean="0">
                <a:solidFill>
                  <a:srgbClr val="3366CC"/>
                </a:solidFill>
              </a:rPr>
              <a:t> </a:t>
            </a:r>
            <a:r>
              <a:rPr lang="de-DE" sz="1200" b="0" i="1" dirty="0" smtClean="0">
                <a:solidFill>
                  <a:srgbClr val="3366CC"/>
                </a:solidFill>
              </a:rPr>
              <a:t>Deformation am Ziehstempel</a:t>
            </a:r>
            <a:endParaRPr lang="de-DE" sz="1200" b="0" i="1" dirty="0">
              <a:solidFill>
                <a:srgbClr val="3366CC"/>
              </a:solidFill>
            </a:endParaRPr>
          </a:p>
        </p:txBody>
      </p:sp>
      <p:pic>
        <p:nvPicPr>
          <p:cNvPr id="14" name="Grafik 13" descr="kropfeinhzeich.jpg"/>
          <p:cNvPicPr>
            <a:picLocks noChangeAspect="1"/>
          </p:cNvPicPr>
          <p:nvPr/>
        </p:nvPicPr>
        <p:blipFill>
          <a:blip r:embed="rId9" cstate="print"/>
          <a:stretch>
            <a:fillRect/>
          </a:stretch>
        </p:blipFill>
        <p:spPr>
          <a:xfrm>
            <a:off x="4120124" y="2659089"/>
            <a:ext cx="892855" cy="1523063"/>
          </a:xfrm>
          <a:prstGeom prst="rect">
            <a:avLst/>
          </a:prstGeom>
          <a:ln>
            <a:solidFill>
              <a:schemeClr val="tx1"/>
            </a:solidFill>
          </a:ln>
        </p:spPr>
      </p:pic>
    </p:spTree>
    <p:extLst>
      <p:ext uri="{BB962C8B-B14F-4D97-AF65-F5344CB8AC3E}">
        <p14:creationId xmlns:p14="http://schemas.microsoft.com/office/powerpoint/2010/main" xmlns="" val="290141963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el 1"/>
          <p:cNvSpPr txBox="1">
            <a:spLocks/>
          </p:cNvSpPr>
          <p:nvPr/>
        </p:nvSpPr>
        <p:spPr bwMode="auto">
          <a:xfrm>
            <a:off x="306388" y="-1588"/>
            <a:ext cx="7756525" cy="850901"/>
          </a:xfrm>
          <a:prstGeom prst="rect">
            <a:avLst/>
          </a:prstGeom>
          <a:noFill/>
          <a:ln w="9525">
            <a:noFill/>
            <a:miter lim="800000"/>
            <a:headEnd/>
            <a:tailEnd/>
          </a:ln>
        </p:spPr>
        <p:txBody>
          <a:bodyPr vert="horz" wrap="square" lIns="96539" tIns="48269" rIns="96539" bIns="48269" numCol="1" anchor="ctr" anchorCtr="0" compatLnSpc="1">
            <a:prstTxWarp prst="textNoShape">
              <a:avLst/>
            </a:prstTxWarp>
          </a:bodyPr>
          <a:lstStyle>
            <a:lvl1pPr algn="l" defTabSz="960438" rtl="0" eaLnBrk="0" fontAlgn="base" hangingPunct="0">
              <a:spcBef>
                <a:spcPct val="0"/>
              </a:spcBef>
              <a:spcAft>
                <a:spcPct val="0"/>
              </a:spcAft>
              <a:defRPr sz="2400">
                <a:solidFill>
                  <a:srgbClr val="595959"/>
                </a:solidFill>
                <a:latin typeface="Arial"/>
                <a:ea typeface="+mj-ea"/>
                <a:cs typeface="Arial"/>
              </a:defRPr>
            </a:lvl1pPr>
            <a:lvl2pPr algn="l" defTabSz="960438" rtl="0" eaLnBrk="0" fontAlgn="base" hangingPunct="0">
              <a:spcBef>
                <a:spcPct val="0"/>
              </a:spcBef>
              <a:spcAft>
                <a:spcPct val="0"/>
              </a:spcAft>
              <a:defRPr sz="2400">
                <a:solidFill>
                  <a:srgbClr val="595959"/>
                </a:solidFill>
                <a:latin typeface="Arial" charset="0"/>
                <a:ea typeface="ＭＳ Ｐゴシック" pitchFamily="96" charset="-128"/>
                <a:cs typeface="Arial" pitchFamily="34" charset="0"/>
              </a:defRPr>
            </a:lvl2pPr>
            <a:lvl3pPr algn="l" defTabSz="960438" rtl="0" eaLnBrk="0" fontAlgn="base" hangingPunct="0">
              <a:spcBef>
                <a:spcPct val="0"/>
              </a:spcBef>
              <a:spcAft>
                <a:spcPct val="0"/>
              </a:spcAft>
              <a:defRPr sz="2400">
                <a:solidFill>
                  <a:srgbClr val="595959"/>
                </a:solidFill>
                <a:latin typeface="Arial" charset="0"/>
                <a:ea typeface="ＭＳ Ｐゴシック" pitchFamily="96" charset="-128"/>
                <a:cs typeface="Arial" pitchFamily="34" charset="0"/>
              </a:defRPr>
            </a:lvl3pPr>
            <a:lvl4pPr algn="l" defTabSz="960438" rtl="0" eaLnBrk="0" fontAlgn="base" hangingPunct="0">
              <a:spcBef>
                <a:spcPct val="0"/>
              </a:spcBef>
              <a:spcAft>
                <a:spcPct val="0"/>
              </a:spcAft>
              <a:defRPr sz="2400">
                <a:solidFill>
                  <a:srgbClr val="595959"/>
                </a:solidFill>
                <a:latin typeface="Arial" charset="0"/>
                <a:ea typeface="ＭＳ Ｐゴシック" pitchFamily="96" charset="-128"/>
                <a:cs typeface="Arial" pitchFamily="34" charset="0"/>
              </a:defRPr>
            </a:lvl4pPr>
            <a:lvl5pPr algn="l" defTabSz="960438" rtl="0" eaLnBrk="0" fontAlgn="base" hangingPunct="0">
              <a:spcBef>
                <a:spcPct val="0"/>
              </a:spcBef>
              <a:spcAft>
                <a:spcPct val="0"/>
              </a:spcAft>
              <a:defRPr sz="2400">
                <a:solidFill>
                  <a:srgbClr val="595959"/>
                </a:solidFill>
                <a:latin typeface="Arial" charset="0"/>
                <a:ea typeface="ＭＳ Ｐゴシック" pitchFamily="96" charset="-128"/>
                <a:cs typeface="Arial" pitchFamily="34" charset="0"/>
              </a:defRPr>
            </a:lvl5pPr>
            <a:lvl6pPr marL="456875" algn="l" defTabSz="966097" rtl="0" eaLnBrk="1" fontAlgn="base" hangingPunct="1">
              <a:spcBef>
                <a:spcPct val="0"/>
              </a:spcBef>
              <a:spcAft>
                <a:spcPct val="0"/>
              </a:spcAft>
              <a:defRPr sz="2500" b="1">
                <a:solidFill>
                  <a:srgbClr val="000099"/>
                </a:solidFill>
                <a:latin typeface="Times New Roman" pitchFamily="18" charset="0"/>
              </a:defRPr>
            </a:lvl6pPr>
            <a:lvl7pPr marL="913749" algn="l" defTabSz="966097" rtl="0" eaLnBrk="1" fontAlgn="base" hangingPunct="1">
              <a:spcBef>
                <a:spcPct val="0"/>
              </a:spcBef>
              <a:spcAft>
                <a:spcPct val="0"/>
              </a:spcAft>
              <a:defRPr sz="2500" b="1">
                <a:solidFill>
                  <a:srgbClr val="000099"/>
                </a:solidFill>
                <a:latin typeface="Times New Roman" pitchFamily="18" charset="0"/>
              </a:defRPr>
            </a:lvl7pPr>
            <a:lvl8pPr marL="1370622" algn="l" defTabSz="966097" rtl="0" eaLnBrk="1" fontAlgn="base" hangingPunct="1">
              <a:spcBef>
                <a:spcPct val="0"/>
              </a:spcBef>
              <a:spcAft>
                <a:spcPct val="0"/>
              </a:spcAft>
              <a:defRPr sz="2500" b="1">
                <a:solidFill>
                  <a:srgbClr val="000099"/>
                </a:solidFill>
                <a:latin typeface="Times New Roman" pitchFamily="18" charset="0"/>
              </a:defRPr>
            </a:lvl8pPr>
            <a:lvl9pPr marL="1827498" algn="l" defTabSz="966097" rtl="0" eaLnBrk="1" fontAlgn="base" hangingPunct="1">
              <a:spcBef>
                <a:spcPct val="0"/>
              </a:spcBef>
              <a:spcAft>
                <a:spcPct val="0"/>
              </a:spcAft>
              <a:defRPr sz="2500" b="1">
                <a:solidFill>
                  <a:srgbClr val="000099"/>
                </a:solidFill>
                <a:latin typeface="Times New Roman" pitchFamily="18" charset="0"/>
              </a:defRPr>
            </a:lvl9pPr>
          </a:lstStyle>
          <a:p>
            <a:r>
              <a:rPr lang="de-DE" b="0" kern="0" dirty="0" smtClean="0"/>
              <a:t>Übersicht: Auswertung Kröpfversuche</a:t>
            </a:r>
            <a:endParaRPr lang="de-DE" b="0" kern="0" dirty="0"/>
          </a:p>
        </p:txBody>
      </p:sp>
      <p:pic>
        <p:nvPicPr>
          <p:cNvPr id="30" name="Grafik 29" descr="UebersichtKroepfen.jpg"/>
          <p:cNvPicPr>
            <a:picLocks noChangeAspect="1"/>
          </p:cNvPicPr>
          <p:nvPr/>
        </p:nvPicPr>
        <p:blipFill>
          <a:blip r:embed="rId2" cstate="print"/>
          <a:stretch>
            <a:fillRect/>
          </a:stretch>
        </p:blipFill>
        <p:spPr>
          <a:xfrm>
            <a:off x="1756128" y="902077"/>
            <a:ext cx="5754345" cy="5494563"/>
          </a:xfrm>
          <a:prstGeom prst="rect">
            <a:avLst/>
          </a:prstGeom>
        </p:spPr>
      </p:pic>
    </p:spTree>
    <p:extLst>
      <p:ext uri="{BB962C8B-B14F-4D97-AF65-F5344CB8AC3E}">
        <p14:creationId xmlns:p14="http://schemas.microsoft.com/office/powerpoint/2010/main" xmlns="" val="216773113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el 1"/>
          <p:cNvSpPr txBox="1">
            <a:spLocks/>
          </p:cNvSpPr>
          <p:nvPr/>
        </p:nvSpPr>
        <p:spPr bwMode="auto">
          <a:xfrm>
            <a:off x="306388" y="-1588"/>
            <a:ext cx="7756525" cy="850901"/>
          </a:xfrm>
          <a:prstGeom prst="rect">
            <a:avLst/>
          </a:prstGeom>
          <a:noFill/>
          <a:ln w="9525">
            <a:noFill/>
            <a:miter lim="800000"/>
            <a:headEnd/>
            <a:tailEnd/>
          </a:ln>
        </p:spPr>
        <p:txBody>
          <a:bodyPr vert="horz" wrap="square" lIns="96539" tIns="48269" rIns="96539" bIns="48269" numCol="1" anchor="ctr" anchorCtr="0" compatLnSpc="1">
            <a:prstTxWarp prst="textNoShape">
              <a:avLst/>
            </a:prstTxWarp>
          </a:bodyPr>
          <a:lstStyle>
            <a:lvl1pPr algn="l" defTabSz="960438" rtl="0" eaLnBrk="0" fontAlgn="base" hangingPunct="0">
              <a:spcBef>
                <a:spcPct val="0"/>
              </a:spcBef>
              <a:spcAft>
                <a:spcPct val="0"/>
              </a:spcAft>
              <a:defRPr sz="2400">
                <a:solidFill>
                  <a:srgbClr val="595959"/>
                </a:solidFill>
                <a:latin typeface="Arial"/>
                <a:ea typeface="+mj-ea"/>
                <a:cs typeface="Arial"/>
              </a:defRPr>
            </a:lvl1pPr>
            <a:lvl2pPr algn="l" defTabSz="960438" rtl="0" eaLnBrk="0" fontAlgn="base" hangingPunct="0">
              <a:spcBef>
                <a:spcPct val="0"/>
              </a:spcBef>
              <a:spcAft>
                <a:spcPct val="0"/>
              </a:spcAft>
              <a:defRPr sz="2400">
                <a:solidFill>
                  <a:srgbClr val="595959"/>
                </a:solidFill>
                <a:latin typeface="Arial" charset="0"/>
                <a:ea typeface="ＭＳ Ｐゴシック" pitchFamily="96" charset="-128"/>
                <a:cs typeface="Arial" pitchFamily="34" charset="0"/>
              </a:defRPr>
            </a:lvl2pPr>
            <a:lvl3pPr algn="l" defTabSz="960438" rtl="0" eaLnBrk="0" fontAlgn="base" hangingPunct="0">
              <a:spcBef>
                <a:spcPct val="0"/>
              </a:spcBef>
              <a:spcAft>
                <a:spcPct val="0"/>
              </a:spcAft>
              <a:defRPr sz="2400">
                <a:solidFill>
                  <a:srgbClr val="595959"/>
                </a:solidFill>
                <a:latin typeface="Arial" charset="0"/>
                <a:ea typeface="ＭＳ Ｐゴシック" pitchFamily="96" charset="-128"/>
                <a:cs typeface="Arial" pitchFamily="34" charset="0"/>
              </a:defRPr>
            </a:lvl3pPr>
            <a:lvl4pPr algn="l" defTabSz="960438" rtl="0" eaLnBrk="0" fontAlgn="base" hangingPunct="0">
              <a:spcBef>
                <a:spcPct val="0"/>
              </a:spcBef>
              <a:spcAft>
                <a:spcPct val="0"/>
              </a:spcAft>
              <a:defRPr sz="2400">
                <a:solidFill>
                  <a:srgbClr val="595959"/>
                </a:solidFill>
                <a:latin typeface="Arial" charset="0"/>
                <a:ea typeface="ＭＳ Ｐゴシック" pitchFamily="96" charset="-128"/>
                <a:cs typeface="Arial" pitchFamily="34" charset="0"/>
              </a:defRPr>
            </a:lvl4pPr>
            <a:lvl5pPr algn="l" defTabSz="960438" rtl="0" eaLnBrk="0" fontAlgn="base" hangingPunct="0">
              <a:spcBef>
                <a:spcPct val="0"/>
              </a:spcBef>
              <a:spcAft>
                <a:spcPct val="0"/>
              </a:spcAft>
              <a:defRPr sz="2400">
                <a:solidFill>
                  <a:srgbClr val="595959"/>
                </a:solidFill>
                <a:latin typeface="Arial" charset="0"/>
                <a:ea typeface="ＭＳ Ｐゴシック" pitchFamily="96" charset="-128"/>
                <a:cs typeface="Arial" pitchFamily="34" charset="0"/>
              </a:defRPr>
            </a:lvl5pPr>
            <a:lvl6pPr marL="456875" algn="l" defTabSz="966097" rtl="0" eaLnBrk="1" fontAlgn="base" hangingPunct="1">
              <a:spcBef>
                <a:spcPct val="0"/>
              </a:spcBef>
              <a:spcAft>
                <a:spcPct val="0"/>
              </a:spcAft>
              <a:defRPr sz="2500" b="1">
                <a:solidFill>
                  <a:srgbClr val="000099"/>
                </a:solidFill>
                <a:latin typeface="Times New Roman" pitchFamily="18" charset="0"/>
              </a:defRPr>
            </a:lvl6pPr>
            <a:lvl7pPr marL="913749" algn="l" defTabSz="966097" rtl="0" eaLnBrk="1" fontAlgn="base" hangingPunct="1">
              <a:spcBef>
                <a:spcPct val="0"/>
              </a:spcBef>
              <a:spcAft>
                <a:spcPct val="0"/>
              </a:spcAft>
              <a:defRPr sz="2500" b="1">
                <a:solidFill>
                  <a:srgbClr val="000099"/>
                </a:solidFill>
                <a:latin typeface="Times New Roman" pitchFamily="18" charset="0"/>
              </a:defRPr>
            </a:lvl7pPr>
            <a:lvl8pPr marL="1370622" algn="l" defTabSz="966097" rtl="0" eaLnBrk="1" fontAlgn="base" hangingPunct="1">
              <a:spcBef>
                <a:spcPct val="0"/>
              </a:spcBef>
              <a:spcAft>
                <a:spcPct val="0"/>
              </a:spcAft>
              <a:defRPr sz="2500" b="1">
                <a:solidFill>
                  <a:srgbClr val="000099"/>
                </a:solidFill>
                <a:latin typeface="Times New Roman" pitchFamily="18" charset="0"/>
              </a:defRPr>
            </a:lvl8pPr>
            <a:lvl9pPr marL="1827498" algn="l" defTabSz="966097" rtl="0" eaLnBrk="1" fontAlgn="base" hangingPunct="1">
              <a:spcBef>
                <a:spcPct val="0"/>
              </a:spcBef>
              <a:spcAft>
                <a:spcPct val="0"/>
              </a:spcAft>
              <a:defRPr sz="2500" b="1">
                <a:solidFill>
                  <a:srgbClr val="000099"/>
                </a:solidFill>
                <a:latin typeface="Times New Roman" pitchFamily="18" charset="0"/>
              </a:defRPr>
            </a:lvl9pPr>
          </a:lstStyle>
          <a:p>
            <a:r>
              <a:rPr lang="de-DE" b="0" kern="0" dirty="0" smtClean="0"/>
              <a:t>Erkenntnisse Kröpfprozess</a:t>
            </a:r>
            <a:endParaRPr lang="de-DE" b="0" kern="0" dirty="0"/>
          </a:p>
        </p:txBody>
      </p:sp>
      <p:sp>
        <p:nvSpPr>
          <p:cNvPr id="4" name="Textfeld 3"/>
          <p:cNvSpPr txBox="1"/>
          <p:nvPr/>
        </p:nvSpPr>
        <p:spPr>
          <a:xfrm>
            <a:off x="749261" y="1367776"/>
            <a:ext cx="4082854" cy="1574933"/>
          </a:xfrm>
          <a:prstGeom prst="rect">
            <a:avLst/>
          </a:prstGeom>
          <a:noFill/>
        </p:spPr>
        <p:txBody>
          <a:bodyPr wrap="square" lIns="96661" tIns="48331" rIns="96661" bIns="48331" rtlCol="0">
            <a:spAutoFit/>
          </a:bodyPr>
          <a:lstStyle/>
          <a:p>
            <a:pPr marL="285750" indent="-285750">
              <a:buFont typeface="Arial" pitchFamily="34" charset="0"/>
              <a:buChar char="•"/>
            </a:pPr>
            <a:r>
              <a:rPr lang="de-DE" b="0" dirty="0" smtClean="0">
                <a:solidFill>
                  <a:srgbClr val="0070C0"/>
                </a:solidFill>
              </a:rPr>
              <a:t>Herkömmliche Wirkteilkombination S/s/</a:t>
            </a:r>
            <a:r>
              <a:rPr lang="de-DE" b="0" i="1" dirty="0" smtClean="0">
                <a:solidFill>
                  <a:srgbClr val="0070C0"/>
                </a:solidFill>
              </a:rPr>
              <a:t>s</a:t>
            </a:r>
            <a:r>
              <a:rPr lang="de-DE" b="0" dirty="0" smtClean="0">
                <a:solidFill>
                  <a:srgbClr val="0070C0"/>
                </a:solidFill>
              </a:rPr>
              <a:t> sollte beibehalten werden</a:t>
            </a:r>
          </a:p>
          <a:p>
            <a:pPr marL="285750" indent="-285750">
              <a:buFont typeface="Arial" pitchFamily="34" charset="0"/>
              <a:buChar char="•"/>
            </a:pPr>
            <a:endParaRPr lang="de-DE" b="0" dirty="0" smtClean="0">
              <a:solidFill>
                <a:srgbClr val="0070C0"/>
              </a:solidFill>
            </a:endParaRPr>
          </a:p>
          <a:p>
            <a:pPr marL="285750" indent="-285750">
              <a:buFont typeface="Arial" pitchFamily="34" charset="0"/>
              <a:buChar char="•"/>
            </a:pPr>
            <a:r>
              <a:rPr lang="de-DE" b="0" dirty="0" smtClean="0">
                <a:solidFill>
                  <a:srgbClr val="0070C0"/>
                </a:solidFill>
              </a:rPr>
              <a:t>Hauptproblematik „Aluminiumaufbau“ durch kontrollierte Einbringung des </a:t>
            </a:r>
            <a:r>
              <a:rPr lang="de-DE" b="0" dirty="0" err="1" smtClean="0">
                <a:solidFill>
                  <a:srgbClr val="0070C0"/>
                </a:solidFill>
              </a:rPr>
              <a:t>Ziehöls</a:t>
            </a:r>
            <a:r>
              <a:rPr lang="de-DE" b="0" dirty="0" smtClean="0">
                <a:solidFill>
                  <a:srgbClr val="0070C0"/>
                </a:solidFill>
              </a:rPr>
              <a:t> minimieren</a:t>
            </a:r>
          </a:p>
        </p:txBody>
      </p:sp>
      <p:pic>
        <p:nvPicPr>
          <p:cNvPr id="5" name="Grafik 4" descr="DueseGut.jpg"/>
          <p:cNvPicPr>
            <a:picLocks noChangeAspect="1"/>
          </p:cNvPicPr>
          <p:nvPr/>
        </p:nvPicPr>
        <p:blipFill>
          <a:blip r:embed="rId2" cstate="print"/>
          <a:stretch>
            <a:fillRect/>
          </a:stretch>
        </p:blipFill>
        <p:spPr>
          <a:xfrm>
            <a:off x="749261" y="3952469"/>
            <a:ext cx="4079185" cy="1737232"/>
          </a:xfrm>
          <a:prstGeom prst="rect">
            <a:avLst/>
          </a:prstGeom>
          <a:ln>
            <a:solidFill>
              <a:schemeClr val="tx1"/>
            </a:solidFill>
          </a:ln>
        </p:spPr>
      </p:pic>
      <p:pic>
        <p:nvPicPr>
          <p:cNvPr id="6" name="Grafik 5" descr="DueseMittelweit.JPG"/>
          <p:cNvPicPr>
            <a:picLocks noChangeAspect="1"/>
          </p:cNvPicPr>
          <p:nvPr/>
        </p:nvPicPr>
        <p:blipFill>
          <a:blip r:embed="rId3" cstate="print"/>
          <a:stretch>
            <a:fillRect/>
          </a:stretch>
        </p:blipFill>
        <p:spPr>
          <a:xfrm>
            <a:off x="5896144" y="3681107"/>
            <a:ext cx="2686732" cy="2123053"/>
          </a:xfrm>
          <a:prstGeom prst="rect">
            <a:avLst/>
          </a:prstGeom>
          <a:ln>
            <a:solidFill>
              <a:schemeClr val="tx1"/>
            </a:solidFill>
          </a:ln>
        </p:spPr>
      </p:pic>
      <p:cxnSp>
        <p:nvCxnSpPr>
          <p:cNvPr id="7" name="Gerade Verbindung mit Pfeil 6"/>
          <p:cNvCxnSpPr/>
          <p:nvPr/>
        </p:nvCxnSpPr>
        <p:spPr>
          <a:xfrm>
            <a:off x="2700927" y="2953958"/>
            <a:ext cx="0" cy="921702"/>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8" name="Textfeld 7"/>
          <p:cNvSpPr txBox="1"/>
          <p:nvPr/>
        </p:nvSpPr>
        <p:spPr>
          <a:xfrm>
            <a:off x="6014004" y="1503882"/>
            <a:ext cx="2495077" cy="1082491"/>
          </a:xfrm>
          <a:prstGeom prst="rect">
            <a:avLst/>
          </a:prstGeom>
          <a:noFill/>
        </p:spPr>
        <p:txBody>
          <a:bodyPr wrap="square" lIns="96661" tIns="48331" rIns="96661" bIns="48331" rtlCol="0">
            <a:spAutoFit/>
          </a:bodyPr>
          <a:lstStyle/>
          <a:p>
            <a:pPr marL="285750" indent="-285750">
              <a:buFont typeface="Arial" panose="020B0604020202020204" pitchFamily="34" charset="0"/>
              <a:buChar char="•"/>
            </a:pPr>
            <a:r>
              <a:rPr lang="de-DE" b="0" dirty="0" smtClean="0">
                <a:solidFill>
                  <a:srgbClr val="0070C0"/>
                </a:solidFill>
              </a:rPr>
              <a:t>Düse und Düsenhalterung (Ziehöl Versorgung) stabiler konzipieren</a:t>
            </a:r>
          </a:p>
        </p:txBody>
      </p:sp>
      <p:cxnSp>
        <p:nvCxnSpPr>
          <p:cNvPr id="9" name="Gerade Verbindung mit Pfeil 8"/>
          <p:cNvCxnSpPr/>
          <p:nvPr/>
        </p:nvCxnSpPr>
        <p:spPr>
          <a:xfrm>
            <a:off x="7239510" y="2685128"/>
            <a:ext cx="0" cy="816829"/>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1" name="Pfeil nach rechts 10"/>
          <p:cNvSpPr/>
          <p:nvPr/>
        </p:nvSpPr>
        <p:spPr>
          <a:xfrm>
            <a:off x="5131460" y="1776298"/>
            <a:ext cx="453650" cy="537660"/>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96661" tIns="48331" rIns="96661" bIns="48331" rtlCol="0" anchor="ctr"/>
          <a:lstStyle/>
          <a:p>
            <a:pPr algn="ctr"/>
            <a:endParaRPr lang="de-DE">
              <a:solidFill>
                <a:srgbClr val="FF0000"/>
              </a:solidFill>
            </a:endParaRPr>
          </a:p>
        </p:txBody>
      </p:sp>
    </p:spTree>
    <p:extLst>
      <p:ext uri="{BB962C8B-B14F-4D97-AF65-F5344CB8AC3E}">
        <p14:creationId xmlns:p14="http://schemas.microsoft.com/office/powerpoint/2010/main" xmlns="" val="251067711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feld 3"/>
          <p:cNvSpPr txBox="1"/>
          <p:nvPr/>
        </p:nvSpPr>
        <p:spPr>
          <a:xfrm>
            <a:off x="0" y="2720622"/>
            <a:ext cx="9601199" cy="707886"/>
          </a:xfrm>
          <a:prstGeom prst="rect">
            <a:avLst/>
          </a:prstGeom>
          <a:noFill/>
        </p:spPr>
        <p:txBody>
          <a:bodyPr wrap="square" rtlCol="0">
            <a:spAutoFit/>
          </a:bodyPr>
          <a:lstStyle/>
          <a:p>
            <a:pPr algn="ctr"/>
            <a:r>
              <a:rPr lang="de-DE" sz="4000" b="0" dirty="0" smtClean="0"/>
              <a:t>Vielen Dank für Ihre Aufmerksamkeit!</a:t>
            </a:r>
            <a:endParaRPr lang="de-DE" sz="4000" b="0" dirty="0"/>
          </a:p>
        </p:txBody>
      </p:sp>
    </p:spTree>
  </p:cSld>
  <p:clrMapOvr>
    <a:masterClrMapping/>
  </p:clrMapOvr>
  <p:transition>
    <p:pull dir="ru"/>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feld 4"/>
          <p:cNvSpPr txBox="1"/>
          <p:nvPr/>
        </p:nvSpPr>
        <p:spPr>
          <a:xfrm>
            <a:off x="1817569" y="1849861"/>
            <a:ext cx="5850243" cy="3113816"/>
          </a:xfrm>
          <a:prstGeom prst="rect">
            <a:avLst/>
          </a:prstGeom>
          <a:noFill/>
        </p:spPr>
        <p:txBody>
          <a:bodyPr wrap="square" lIns="96661" tIns="48331" rIns="96661" bIns="48331" rtlCol="0">
            <a:spAutoFit/>
          </a:bodyPr>
          <a:lstStyle/>
          <a:p>
            <a:pPr marL="342900" indent="-342900">
              <a:lnSpc>
                <a:spcPct val="114000"/>
              </a:lnSpc>
              <a:buFont typeface="Arial" panose="020B0604020202020204" pitchFamily="34" charset="0"/>
              <a:buChar char="•"/>
            </a:pPr>
            <a:r>
              <a:rPr lang="de-DE" sz="2400" b="0" kern="0" dirty="0">
                <a:solidFill>
                  <a:srgbClr val="0070C0"/>
                </a:solidFill>
                <a:latin typeface="Arial"/>
                <a:ea typeface="+mj-ea"/>
                <a:cs typeface="Arial"/>
              </a:rPr>
              <a:t>Keine Beulen</a:t>
            </a:r>
          </a:p>
          <a:p>
            <a:pPr marL="342900" indent="-342900">
              <a:lnSpc>
                <a:spcPct val="114000"/>
              </a:lnSpc>
              <a:buFont typeface="Arial" panose="020B0604020202020204" pitchFamily="34" charset="0"/>
              <a:buChar char="•"/>
            </a:pPr>
            <a:r>
              <a:rPr lang="de-DE" sz="2400" b="0" kern="0" dirty="0">
                <a:solidFill>
                  <a:srgbClr val="0070C0"/>
                </a:solidFill>
                <a:latin typeface="Arial"/>
                <a:ea typeface="+mj-ea"/>
                <a:cs typeface="Arial"/>
              </a:rPr>
              <a:t>Keine </a:t>
            </a:r>
            <a:r>
              <a:rPr lang="de-DE" sz="2400" b="0" kern="0" dirty="0" smtClean="0">
                <a:solidFill>
                  <a:srgbClr val="0070C0"/>
                </a:solidFill>
                <a:latin typeface="Arial"/>
                <a:ea typeface="+mj-ea"/>
                <a:cs typeface="Arial"/>
              </a:rPr>
              <a:t>Oberflächenfehler</a:t>
            </a:r>
            <a:endParaRPr lang="de-DE" sz="2400" b="0" kern="0" dirty="0">
              <a:solidFill>
                <a:srgbClr val="0070C0"/>
              </a:solidFill>
              <a:latin typeface="Arial"/>
              <a:ea typeface="+mj-ea"/>
              <a:cs typeface="Arial"/>
            </a:endParaRPr>
          </a:p>
          <a:p>
            <a:pPr marL="342900" indent="-342900">
              <a:lnSpc>
                <a:spcPct val="114000"/>
              </a:lnSpc>
              <a:buFont typeface="Arial" panose="020B0604020202020204" pitchFamily="34" charset="0"/>
              <a:buChar char="•"/>
            </a:pPr>
            <a:r>
              <a:rPr lang="de-DE" sz="2400" b="0" kern="0" dirty="0">
                <a:solidFill>
                  <a:srgbClr val="0070C0"/>
                </a:solidFill>
                <a:latin typeface="Arial"/>
                <a:ea typeface="+mj-ea"/>
                <a:cs typeface="Arial"/>
              </a:rPr>
              <a:t>Ideale </a:t>
            </a:r>
            <a:r>
              <a:rPr lang="de-DE" sz="2400" b="0" kern="0" dirty="0" smtClean="0">
                <a:solidFill>
                  <a:srgbClr val="0070C0"/>
                </a:solidFill>
                <a:latin typeface="Arial"/>
                <a:ea typeface="+mj-ea"/>
                <a:cs typeface="Arial"/>
              </a:rPr>
              <a:t>Fugenverläufe</a:t>
            </a:r>
            <a:endParaRPr lang="de-DE" sz="2400" b="0" kern="0" dirty="0">
              <a:solidFill>
                <a:srgbClr val="0070C0"/>
              </a:solidFill>
              <a:latin typeface="Arial"/>
              <a:ea typeface="+mj-ea"/>
              <a:cs typeface="Arial"/>
            </a:endParaRPr>
          </a:p>
          <a:p>
            <a:pPr marL="342900" indent="-342900">
              <a:lnSpc>
                <a:spcPct val="114000"/>
              </a:lnSpc>
              <a:buFont typeface="Arial" panose="020B0604020202020204" pitchFamily="34" charset="0"/>
              <a:buChar char="•"/>
            </a:pPr>
            <a:r>
              <a:rPr lang="de-DE" sz="2400" b="0" kern="0" dirty="0">
                <a:solidFill>
                  <a:srgbClr val="0070C0"/>
                </a:solidFill>
                <a:latin typeface="Arial"/>
                <a:ea typeface="+mj-ea"/>
                <a:cs typeface="Arial"/>
              </a:rPr>
              <a:t>Präzise </a:t>
            </a:r>
            <a:r>
              <a:rPr lang="de-DE" sz="2400" b="0" kern="0" dirty="0" smtClean="0">
                <a:solidFill>
                  <a:srgbClr val="0070C0"/>
                </a:solidFill>
                <a:latin typeface="Arial"/>
                <a:ea typeface="+mj-ea"/>
                <a:cs typeface="Arial"/>
              </a:rPr>
              <a:t>Radien </a:t>
            </a:r>
            <a:r>
              <a:rPr lang="de-DE" sz="2400" b="0" i="1" kern="0" dirty="0" smtClean="0">
                <a:solidFill>
                  <a:srgbClr val="0070C0"/>
                </a:solidFill>
                <a:latin typeface="Arial"/>
                <a:ea typeface="+mj-ea"/>
                <a:cs typeface="Arial"/>
              </a:rPr>
              <a:t>(Anmutungspaket)</a:t>
            </a:r>
            <a:endParaRPr lang="de-DE" sz="2400" b="0" i="1" kern="0" dirty="0">
              <a:solidFill>
                <a:srgbClr val="0070C0"/>
              </a:solidFill>
              <a:latin typeface="Arial"/>
              <a:ea typeface="+mj-ea"/>
              <a:cs typeface="Arial"/>
            </a:endParaRPr>
          </a:p>
          <a:p>
            <a:pPr marL="342900" indent="-342900">
              <a:lnSpc>
                <a:spcPct val="114000"/>
              </a:lnSpc>
              <a:buFont typeface="Arial" panose="020B0604020202020204" pitchFamily="34" charset="0"/>
              <a:buChar char="•"/>
            </a:pPr>
            <a:r>
              <a:rPr lang="de-DE" sz="2400" b="0" kern="0" dirty="0" smtClean="0">
                <a:solidFill>
                  <a:srgbClr val="0070C0"/>
                </a:solidFill>
                <a:latin typeface="Arial"/>
                <a:ea typeface="+mj-ea"/>
                <a:cs typeface="Arial"/>
              </a:rPr>
              <a:t>Kleine </a:t>
            </a:r>
            <a:r>
              <a:rPr lang="de-DE" sz="2400" b="0" kern="0" dirty="0">
                <a:solidFill>
                  <a:srgbClr val="0070C0"/>
                </a:solidFill>
                <a:latin typeface="Arial"/>
                <a:ea typeface="+mj-ea"/>
                <a:cs typeface="Arial"/>
              </a:rPr>
              <a:t>Form- und Lagetoleranzen</a:t>
            </a:r>
          </a:p>
          <a:p>
            <a:pPr marL="342900" indent="-342900">
              <a:lnSpc>
                <a:spcPct val="114000"/>
              </a:lnSpc>
              <a:buFont typeface="Arial" panose="020B0604020202020204" pitchFamily="34" charset="0"/>
              <a:buChar char="•"/>
            </a:pPr>
            <a:r>
              <a:rPr lang="de-DE" sz="2400" b="0" kern="0" dirty="0" smtClean="0">
                <a:solidFill>
                  <a:srgbClr val="0070C0"/>
                </a:solidFill>
                <a:latin typeface="Arial"/>
                <a:ea typeface="+mj-ea"/>
                <a:cs typeface="Arial"/>
              </a:rPr>
              <a:t>Kleine </a:t>
            </a:r>
            <a:r>
              <a:rPr lang="de-DE" sz="2400" b="0" kern="0" dirty="0">
                <a:solidFill>
                  <a:srgbClr val="0070C0"/>
                </a:solidFill>
                <a:latin typeface="Arial"/>
                <a:ea typeface="+mj-ea"/>
                <a:cs typeface="Arial"/>
              </a:rPr>
              <a:t>Spalttoleranzen</a:t>
            </a:r>
          </a:p>
          <a:p>
            <a:pPr>
              <a:buFont typeface="Wingdings" pitchFamily="2" charset="2"/>
              <a:buChar char="§"/>
            </a:pPr>
            <a:endParaRPr lang="de-DE" sz="2500" b="0" dirty="0" smtClean="0"/>
          </a:p>
        </p:txBody>
      </p:sp>
      <p:sp>
        <p:nvSpPr>
          <p:cNvPr id="6" name="Titel 1"/>
          <p:cNvSpPr>
            <a:spLocks noGrp="1"/>
          </p:cNvSpPr>
          <p:nvPr>
            <p:ph type="title"/>
          </p:nvPr>
        </p:nvSpPr>
        <p:spPr>
          <a:xfrm>
            <a:off x="293688" y="0"/>
            <a:ext cx="7756525" cy="798286"/>
          </a:xfrm>
        </p:spPr>
        <p:txBody>
          <a:bodyPr anchor="ctr"/>
          <a:lstStyle/>
          <a:p>
            <a:r>
              <a:rPr lang="de-DE" altLang="de-DE" dirty="0" smtClean="0">
                <a:latin typeface="Arial" charset="0"/>
                <a:cs typeface="Arial" charset="0"/>
              </a:rPr>
              <a:t>Qualitätsanforderungen an Bauteil</a:t>
            </a: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1"/>
          <p:cNvSpPr>
            <a:spLocks noGrp="1"/>
          </p:cNvSpPr>
          <p:nvPr>
            <p:ph type="title"/>
          </p:nvPr>
        </p:nvSpPr>
        <p:spPr>
          <a:xfrm>
            <a:off x="293688" y="0"/>
            <a:ext cx="7756525" cy="798286"/>
          </a:xfrm>
        </p:spPr>
        <p:txBody>
          <a:bodyPr anchor="ctr"/>
          <a:lstStyle/>
          <a:p>
            <a:r>
              <a:rPr lang="de-DE" altLang="de-DE" dirty="0" smtClean="0">
                <a:latin typeface="Arial" charset="0"/>
                <a:cs typeface="Arial" charset="0"/>
              </a:rPr>
              <a:t>Das Ausgangsmaterial</a:t>
            </a:r>
          </a:p>
        </p:txBody>
      </p:sp>
      <p:grpSp>
        <p:nvGrpSpPr>
          <p:cNvPr id="2" name="Gruppieren 1"/>
          <p:cNvGrpSpPr/>
          <p:nvPr/>
        </p:nvGrpSpPr>
        <p:grpSpPr>
          <a:xfrm>
            <a:off x="1851873" y="1127126"/>
            <a:ext cx="5335498" cy="3099626"/>
            <a:chOff x="1851873" y="2471832"/>
            <a:chExt cx="5335498" cy="3099626"/>
          </a:xfrm>
        </p:grpSpPr>
        <p:pic>
          <p:nvPicPr>
            <p:cNvPr id="4" name="Grafik 3" descr="vormaterial.JPG"/>
            <p:cNvPicPr>
              <a:picLocks noChangeAspect="1"/>
            </p:cNvPicPr>
            <p:nvPr/>
          </p:nvPicPr>
          <p:blipFill>
            <a:blip r:embed="rId2" cstate="print"/>
            <a:stretch>
              <a:fillRect/>
            </a:stretch>
          </p:blipFill>
          <p:spPr>
            <a:xfrm>
              <a:off x="1851873" y="2471832"/>
              <a:ext cx="5335497" cy="2671267"/>
            </a:xfrm>
            <a:prstGeom prst="rect">
              <a:avLst/>
            </a:prstGeom>
          </p:spPr>
        </p:pic>
        <p:sp>
          <p:nvSpPr>
            <p:cNvPr id="7" name="Titel 1"/>
            <p:cNvSpPr txBox="1">
              <a:spLocks/>
            </p:cNvSpPr>
            <p:nvPr/>
          </p:nvSpPr>
          <p:spPr bwMode="auto">
            <a:xfrm>
              <a:off x="1851873" y="5143100"/>
              <a:ext cx="5335498" cy="428358"/>
            </a:xfrm>
            <a:prstGeom prst="rect">
              <a:avLst/>
            </a:prstGeom>
            <a:noFill/>
            <a:ln w="9525">
              <a:noFill/>
              <a:miter lim="800000"/>
              <a:headEnd/>
              <a:tailEnd/>
            </a:ln>
          </p:spPr>
          <p:txBody>
            <a:bodyPr vert="horz" wrap="square" lIns="96539" tIns="48269" rIns="96539" bIns="48269" numCol="1" anchor="ctr" anchorCtr="0" compatLnSpc="1">
              <a:prstTxWarp prst="textNoShape">
                <a:avLst/>
              </a:prstTxWarp>
              <a:normAutofit/>
            </a:bodyPr>
            <a:lstStyle>
              <a:lvl1pPr algn="l" defTabSz="960438" rtl="0" eaLnBrk="0" fontAlgn="base" hangingPunct="0">
                <a:spcBef>
                  <a:spcPct val="0"/>
                </a:spcBef>
                <a:spcAft>
                  <a:spcPct val="0"/>
                </a:spcAft>
                <a:defRPr sz="2400">
                  <a:solidFill>
                    <a:srgbClr val="595959"/>
                  </a:solidFill>
                  <a:latin typeface="Arial"/>
                  <a:ea typeface="+mj-ea"/>
                  <a:cs typeface="Arial"/>
                </a:defRPr>
              </a:lvl1pPr>
              <a:lvl2pPr algn="l" defTabSz="960438" rtl="0" eaLnBrk="0" fontAlgn="base" hangingPunct="0">
                <a:spcBef>
                  <a:spcPct val="0"/>
                </a:spcBef>
                <a:spcAft>
                  <a:spcPct val="0"/>
                </a:spcAft>
                <a:defRPr sz="2400">
                  <a:solidFill>
                    <a:srgbClr val="595959"/>
                  </a:solidFill>
                  <a:latin typeface="Arial" charset="0"/>
                  <a:ea typeface="ＭＳ Ｐゴシック" pitchFamily="96" charset="-128"/>
                  <a:cs typeface="Arial" pitchFamily="34" charset="0"/>
                </a:defRPr>
              </a:lvl2pPr>
              <a:lvl3pPr algn="l" defTabSz="960438" rtl="0" eaLnBrk="0" fontAlgn="base" hangingPunct="0">
                <a:spcBef>
                  <a:spcPct val="0"/>
                </a:spcBef>
                <a:spcAft>
                  <a:spcPct val="0"/>
                </a:spcAft>
                <a:defRPr sz="2400">
                  <a:solidFill>
                    <a:srgbClr val="595959"/>
                  </a:solidFill>
                  <a:latin typeface="Arial" charset="0"/>
                  <a:ea typeface="ＭＳ Ｐゴシック" pitchFamily="96" charset="-128"/>
                  <a:cs typeface="Arial" pitchFamily="34" charset="0"/>
                </a:defRPr>
              </a:lvl3pPr>
              <a:lvl4pPr algn="l" defTabSz="960438" rtl="0" eaLnBrk="0" fontAlgn="base" hangingPunct="0">
                <a:spcBef>
                  <a:spcPct val="0"/>
                </a:spcBef>
                <a:spcAft>
                  <a:spcPct val="0"/>
                </a:spcAft>
                <a:defRPr sz="2400">
                  <a:solidFill>
                    <a:srgbClr val="595959"/>
                  </a:solidFill>
                  <a:latin typeface="Arial" charset="0"/>
                  <a:ea typeface="ＭＳ Ｐゴシック" pitchFamily="96" charset="-128"/>
                  <a:cs typeface="Arial" pitchFamily="34" charset="0"/>
                </a:defRPr>
              </a:lvl4pPr>
              <a:lvl5pPr algn="l" defTabSz="960438" rtl="0" eaLnBrk="0" fontAlgn="base" hangingPunct="0">
                <a:spcBef>
                  <a:spcPct val="0"/>
                </a:spcBef>
                <a:spcAft>
                  <a:spcPct val="0"/>
                </a:spcAft>
                <a:defRPr sz="2400">
                  <a:solidFill>
                    <a:srgbClr val="595959"/>
                  </a:solidFill>
                  <a:latin typeface="Arial" charset="0"/>
                  <a:ea typeface="ＭＳ Ｐゴシック" pitchFamily="96" charset="-128"/>
                  <a:cs typeface="Arial" pitchFamily="34" charset="0"/>
                </a:defRPr>
              </a:lvl5pPr>
              <a:lvl6pPr marL="456875" algn="l" defTabSz="966097" rtl="0" eaLnBrk="1" fontAlgn="base" hangingPunct="1">
                <a:spcBef>
                  <a:spcPct val="0"/>
                </a:spcBef>
                <a:spcAft>
                  <a:spcPct val="0"/>
                </a:spcAft>
                <a:defRPr sz="2500" b="1">
                  <a:solidFill>
                    <a:srgbClr val="000099"/>
                  </a:solidFill>
                  <a:latin typeface="Times New Roman" pitchFamily="18" charset="0"/>
                </a:defRPr>
              </a:lvl6pPr>
              <a:lvl7pPr marL="913749" algn="l" defTabSz="966097" rtl="0" eaLnBrk="1" fontAlgn="base" hangingPunct="1">
                <a:spcBef>
                  <a:spcPct val="0"/>
                </a:spcBef>
                <a:spcAft>
                  <a:spcPct val="0"/>
                </a:spcAft>
                <a:defRPr sz="2500" b="1">
                  <a:solidFill>
                    <a:srgbClr val="000099"/>
                  </a:solidFill>
                  <a:latin typeface="Times New Roman" pitchFamily="18" charset="0"/>
                </a:defRPr>
              </a:lvl7pPr>
              <a:lvl8pPr marL="1370622" algn="l" defTabSz="966097" rtl="0" eaLnBrk="1" fontAlgn="base" hangingPunct="1">
                <a:spcBef>
                  <a:spcPct val="0"/>
                </a:spcBef>
                <a:spcAft>
                  <a:spcPct val="0"/>
                </a:spcAft>
                <a:defRPr sz="2500" b="1">
                  <a:solidFill>
                    <a:srgbClr val="000099"/>
                  </a:solidFill>
                  <a:latin typeface="Times New Roman" pitchFamily="18" charset="0"/>
                </a:defRPr>
              </a:lvl8pPr>
              <a:lvl9pPr marL="1827498" algn="l" defTabSz="966097" rtl="0" eaLnBrk="1" fontAlgn="base" hangingPunct="1">
                <a:spcBef>
                  <a:spcPct val="0"/>
                </a:spcBef>
                <a:spcAft>
                  <a:spcPct val="0"/>
                </a:spcAft>
                <a:defRPr sz="2500" b="1">
                  <a:solidFill>
                    <a:srgbClr val="000099"/>
                  </a:solidFill>
                  <a:latin typeface="Times New Roman" pitchFamily="18" charset="0"/>
                </a:defRPr>
              </a:lvl9pPr>
            </a:lstStyle>
            <a:p>
              <a:pPr algn="ctr"/>
              <a:r>
                <a:rPr lang="de-DE" sz="1800" b="0" i="1" kern="0" smtClean="0"/>
                <a:t>Aluminium </a:t>
              </a:r>
              <a:r>
                <a:rPr lang="de-DE" sz="1800" b="0" i="1" kern="0" smtClean="0"/>
                <a:t>Strangpressprofile</a:t>
              </a:r>
              <a:endParaRPr lang="de-DE" sz="1800" b="0" i="1" kern="0" dirty="0"/>
            </a:p>
          </p:txBody>
        </p:sp>
      </p:grpSp>
      <p:sp>
        <p:nvSpPr>
          <p:cNvPr id="8" name="Textfeld 7"/>
          <p:cNvSpPr txBox="1"/>
          <p:nvPr/>
        </p:nvSpPr>
        <p:spPr>
          <a:xfrm>
            <a:off x="2255283" y="4226752"/>
            <a:ext cx="6888716" cy="1869630"/>
          </a:xfrm>
          <a:prstGeom prst="rect">
            <a:avLst/>
          </a:prstGeom>
          <a:noFill/>
        </p:spPr>
        <p:txBody>
          <a:bodyPr wrap="square" lIns="96661" tIns="48331" rIns="96661" bIns="48331" rtlCol="0">
            <a:spAutoFit/>
          </a:bodyPr>
          <a:lstStyle/>
          <a:p>
            <a:pPr>
              <a:lnSpc>
                <a:spcPct val="114000"/>
              </a:lnSpc>
            </a:pPr>
            <a:r>
              <a:rPr lang="de-DE" sz="2100" u="sng" dirty="0" smtClean="0">
                <a:solidFill>
                  <a:srgbClr val="3366CC"/>
                </a:solidFill>
              </a:rPr>
              <a:t>Vorteile</a:t>
            </a:r>
            <a:r>
              <a:rPr lang="de-DE" sz="2100" dirty="0" smtClean="0">
                <a:solidFill>
                  <a:srgbClr val="3366CC"/>
                </a:solidFill>
              </a:rPr>
              <a:t>:</a:t>
            </a:r>
            <a:endParaRPr lang="de-DE" sz="2100" u="sng" dirty="0" smtClean="0">
              <a:solidFill>
                <a:srgbClr val="3366CC"/>
              </a:solidFill>
            </a:endParaRPr>
          </a:p>
          <a:p>
            <a:pPr>
              <a:lnSpc>
                <a:spcPct val="114000"/>
              </a:lnSpc>
              <a:buFont typeface="Arial" pitchFamily="34" charset="0"/>
              <a:buChar char="•"/>
            </a:pPr>
            <a:r>
              <a:rPr lang="de-DE" b="0" dirty="0" smtClean="0">
                <a:solidFill>
                  <a:srgbClr val="3366CC"/>
                </a:solidFill>
              </a:rPr>
              <a:t> Gute Umformbarkeit</a:t>
            </a:r>
          </a:p>
          <a:p>
            <a:pPr>
              <a:lnSpc>
                <a:spcPct val="114000"/>
              </a:lnSpc>
              <a:buFont typeface="Arial" pitchFamily="34" charset="0"/>
              <a:buChar char="•"/>
            </a:pPr>
            <a:r>
              <a:rPr lang="de-DE" b="0" dirty="0" smtClean="0">
                <a:solidFill>
                  <a:srgbClr val="3366CC"/>
                </a:solidFill>
              </a:rPr>
              <a:t> Hohe Korrosionsbeständigkeit*</a:t>
            </a:r>
            <a:endParaRPr lang="de-DE" b="0" i="1" dirty="0" smtClean="0">
              <a:solidFill>
                <a:srgbClr val="3366CC"/>
              </a:solidFill>
            </a:endParaRPr>
          </a:p>
          <a:p>
            <a:pPr>
              <a:lnSpc>
                <a:spcPct val="114000"/>
              </a:lnSpc>
              <a:buFont typeface="Arial" pitchFamily="34" charset="0"/>
              <a:buChar char="•"/>
            </a:pPr>
            <a:r>
              <a:rPr lang="de-DE" b="0" dirty="0" smtClean="0">
                <a:solidFill>
                  <a:srgbClr val="3366CC"/>
                </a:solidFill>
              </a:rPr>
              <a:t> Hervorragende Oberflächengüte zu erzielen*</a:t>
            </a:r>
          </a:p>
          <a:p>
            <a:pPr>
              <a:lnSpc>
                <a:spcPct val="114000"/>
              </a:lnSpc>
              <a:buFont typeface="Arial" pitchFamily="34" charset="0"/>
              <a:buChar char="•"/>
            </a:pPr>
            <a:r>
              <a:rPr lang="de-DE" b="0" dirty="0" smtClean="0">
                <a:solidFill>
                  <a:srgbClr val="3366CC"/>
                </a:solidFill>
              </a:rPr>
              <a:t> Hoher Glanzgrad*</a:t>
            </a:r>
          </a:p>
          <a:p>
            <a:pPr>
              <a:lnSpc>
                <a:spcPct val="114000"/>
              </a:lnSpc>
              <a:buFont typeface="Arial" pitchFamily="34" charset="0"/>
              <a:buChar char="•"/>
            </a:pPr>
            <a:r>
              <a:rPr lang="de-DE" b="0" dirty="0" smtClean="0">
                <a:solidFill>
                  <a:srgbClr val="3366CC"/>
                </a:solidFill>
              </a:rPr>
              <a:t> Geringes Gewicht</a:t>
            </a:r>
            <a:endParaRPr lang="de-DE" b="0" dirty="0">
              <a:solidFill>
                <a:srgbClr val="3366CC"/>
              </a:solidFill>
            </a:endParaRPr>
          </a:p>
        </p:txBody>
      </p:sp>
      <p:sp>
        <p:nvSpPr>
          <p:cNvPr id="3" name="Rechteck 2"/>
          <p:cNvSpPr/>
          <p:nvPr/>
        </p:nvSpPr>
        <p:spPr>
          <a:xfrm>
            <a:off x="139425" y="6101112"/>
            <a:ext cx="3946914" cy="338554"/>
          </a:xfrm>
          <a:prstGeom prst="rect">
            <a:avLst/>
          </a:prstGeom>
        </p:spPr>
        <p:txBody>
          <a:bodyPr wrap="none">
            <a:spAutoFit/>
          </a:bodyPr>
          <a:lstStyle/>
          <a:p>
            <a:r>
              <a:rPr lang="de-DE" b="0" i="1" dirty="0" smtClean="0">
                <a:solidFill>
                  <a:srgbClr val="3366CC"/>
                </a:solidFill>
              </a:rPr>
              <a:t>* in </a:t>
            </a:r>
            <a:r>
              <a:rPr lang="de-DE" b="0" i="1" dirty="0">
                <a:solidFill>
                  <a:srgbClr val="3366CC"/>
                </a:solidFill>
              </a:rPr>
              <a:t>Kombination mit dem </a:t>
            </a:r>
            <a:r>
              <a:rPr lang="de-DE" b="0" i="1" dirty="0" err="1">
                <a:solidFill>
                  <a:srgbClr val="3366CC"/>
                </a:solidFill>
              </a:rPr>
              <a:t>Eloxalverfahren</a:t>
            </a:r>
            <a:endParaRPr lang="de-DE" dirty="0"/>
          </a:p>
        </p:txBody>
      </p:sp>
    </p:spTree>
    <p:extLst>
      <p:ext uri="{BB962C8B-B14F-4D97-AF65-F5344CB8AC3E}">
        <p14:creationId xmlns:p14="http://schemas.microsoft.com/office/powerpoint/2010/main" xmlns="" val="3539800470"/>
      </p:ext>
    </p:extLst>
  </p:cSld>
  <p:clrMapOvr>
    <a:masterClrMapping/>
  </p:clrMapOvr>
  <p:transition>
    <p:pull dir="ru"/>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1"/>
          <p:cNvSpPr>
            <a:spLocks noGrp="1"/>
          </p:cNvSpPr>
          <p:nvPr>
            <p:ph type="title"/>
          </p:nvPr>
        </p:nvSpPr>
        <p:spPr>
          <a:xfrm>
            <a:off x="293688" y="0"/>
            <a:ext cx="7756525" cy="798286"/>
          </a:xfrm>
        </p:spPr>
        <p:txBody>
          <a:bodyPr anchor="ctr"/>
          <a:lstStyle/>
          <a:p>
            <a:r>
              <a:rPr lang="de-DE" altLang="de-DE" dirty="0" smtClean="0">
                <a:latin typeface="Arial" charset="0"/>
                <a:cs typeface="Arial" charset="0"/>
              </a:rPr>
              <a:t>Das Ausgangsmaterial: Kategorisierung</a:t>
            </a:r>
          </a:p>
        </p:txBody>
      </p:sp>
      <p:sp>
        <p:nvSpPr>
          <p:cNvPr id="9" name="Textfeld 8"/>
          <p:cNvSpPr txBox="1"/>
          <p:nvPr/>
        </p:nvSpPr>
        <p:spPr>
          <a:xfrm>
            <a:off x="147919" y="1188321"/>
            <a:ext cx="9332258" cy="1214835"/>
          </a:xfrm>
          <a:prstGeom prst="rect">
            <a:avLst/>
          </a:prstGeom>
          <a:noFill/>
        </p:spPr>
        <p:txBody>
          <a:bodyPr wrap="square" lIns="96661" tIns="48331" rIns="96661" bIns="48331" rtlCol="0">
            <a:spAutoFit/>
          </a:bodyPr>
          <a:lstStyle/>
          <a:p>
            <a:pPr>
              <a:lnSpc>
                <a:spcPct val="114000"/>
              </a:lnSpc>
            </a:pPr>
            <a:r>
              <a:rPr lang="de-DE" sz="2000" b="0" kern="0" dirty="0">
                <a:solidFill>
                  <a:srgbClr val="0070C0"/>
                </a:solidFill>
                <a:latin typeface="Arial"/>
                <a:ea typeface="+mj-ea"/>
                <a:cs typeface="Arial"/>
              </a:rPr>
              <a:t>Strangpressprofile werden </a:t>
            </a:r>
            <a:r>
              <a:rPr lang="de-DE" sz="2000" b="0" kern="0" dirty="0" smtClean="0">
                <a:solidFill>
                  <a:srgbClr val="0070C0"/>
                </a:solidFill>
                <a:latin typeface="Arial"/>
                <a:ea typeface="+mj-ea"/>
                <a:cs typeface="Arial"/>
              </a:rPr>
              <a:t>mit </a:t>
            </a:r>
            <a:r>
              <a:rPr lang="de-DE" sz="2000" b="0" kern="0" dirty="0">
                <a:solidFill>
                  <a:srgbClr val="0070C0"/>
                </a:solidFill>
                <a:latin typeface="Arial"/>
                <a:ea typeface="+mj-ea"/>
                <a:cs typeface="Arial"/>
              </a:rPr>
              <a:t>bestimmten </a:t>
            </a:r>
            <a:r>
              <a:rPr lang="de-DE" sz="2000" b="0" kern="0" dirty="0" smtClean="0">
                <a:solidFill>
                  <a:srgbClr val="0070C0"/>
                </a:solidFill>
                <a:latin typeface="Arial"/>
                <a:ea typeface="+mj-ea"/>
                <a:cs typeface="Arial"/>
              </a:rPr>
              <a:t>mechanischen Eigenschaften bestellt.</a:t>
            </a:r>
          </a:p>
          <a:p>
            <a:endParaRPr lang="de-DE" sz="1100" b="0" kern="0" dirty="0">
              <a:solidFill>
                <a:srgbClr val="0070C0"/>
              </a:solidFill>
              <a:latin typeface="Arial"/>
              <a:ea typeface="+mj-ea"/>
              <a:cs typeface="Arial"/>
            </a:endParaRPr>
          </a:p>
          <a:p>
            <a:pPr>
              <a:lnSpc>
                <a:spcPct val="114000"/>
              </a:lnSpc>
            </a:pPr>
            <a:r>
              <a:rPr lang="de-DE" sz="2000" b="0" kern="0" dirty="0">
                <a:solidFill>
                  <a:srgbClr val="0070C0"/>
                </a:solidFill>
                <a:latin typeface="Arial"/>
                <a:ea typeface="+mj-ea"/>
                <a:cs typeface="Arial"/>
              </a:rPr>
              <a:t>Die wichtigsten sind</a:t>
            </a:r>
            <a:r>
              <a:rPr lang="de-DE" sz="2000" b="0" kern="0" dirty="0" smtClean="0">
                <a:solidFill>
                  <a:srgbClr val="0070C0"/>
                </a:solidFill>
                <a:latin typeface="Arial"/>
                <a:ea typeface="+mj-ea"/>
                <a:cs typeface="Arial"/>
              </a:rPr>
              <a:t>:</a:t>
            </a:r>
            <a:endParaRPr lang="de-DE" b="0" dirty="0" smtClean="0"/>
          </a:p>
          <a:p>
            <a:endParaRPr lang="de-DE" b="0" dirty="0"/>
          </a:p>
        </p:txBody>
      </p:sp>
      <p:sp>
        <p:nvSpPr>
          <p:cNvPr id="6" name="Rechteck 5"/>
          <p:cNvSpPr/>
          <p:nvPr/>
        </p:nvSpPr>
        <p:spPr>
          <a:xfrm>
            <a:off x="2675963" y="1613413"/>
            <a:ext cx="4881283" cy="1477328"/>
          </a:xfrm>
          <a:prstGeom prst="rect">
            <a:avLst/>
          </a:prstGeom>
        </p:spPr>
        <p:txBody>
          <a:bodyPr wrap="square">
            <a:spAutoFit/>
          </a:bodyPr>
          <a:lstStyle/>
          <a:p>
            <a:pPr>
              <a:lnSpc>
                <a:spcPct val="150000"/>
              </a:lnSpc>
              <a:buFont typeface="Arial" pitchFamily="34" charset="0"/>
              <a:buChar char="•"/>
            </a:pPr>
            <a:r>
              <a:rPr lang="de-DE" sz="2000" b="0" i="1" dirty="0" smtClean="0">
                <a:solidFill>
                  <a:srgbClr val="FF0000"/>
                </a:solidFill>
              </a:rPr>
              <a:t> Zugfestigkeit </a:t>
            </a:r>
            <a:r>
              <a:rPr lang="de-DE" sz="2000" b="0" i="1" dirty="0" err="1">
                <a:solidFill>
                  <a:srgbClr val="FF0000"/>
                </a:solidFill>
              </a:rPr>
              <a:t>Rm</a:t>
            </a:r>
            <a:r>
              <a:rPr lang="de-DE" sz="2000" b="0" i="1" dirty="0">
                <a:solidFill>
                  <a:srgbClr val="FF0000"/>
                </a:solidFill>
              </a:rPr>
              <a:t> [N/mm²]</a:t>
            </a:r>
          </a:p>
          <a:p>
            <a:pPr>
              <a:lnSpc>
                <a:spcPct val="150000"/>
              </a:lnSpc>
              <a:buFont typeface="Arial" pitchFamily="34" charset="0"/>
              <a:buChar char="•"/>
            </a:pPr>
            <a:r>
              <a:rPr lang="de-DE" sz="2000" b="0" i="1" dirty="0" smtClean="0">
                <a:solidFill>
                  <a:srgbClr val="FF0000"/>
                </a:solidFill>
              </a:rPr>
              <a:t> Dehngrenze </a:t>
            </a:r>
            <a:r>
              <a:rPr lang="de-DE" sz="2000" b="0" i="1" dirty="0" err="1" smtClean="0">
                <a:solidFill>
                  <a:srgbClr val="FF0000"/>
                </a:solidFill>
              </a:rPr>
              <a:t>Rp</a:t>
            </a:r>
            <a:r>
              <a:rPr lang="de-DE" sz="2000" b="0" i="1" dirty="0">
                <a:solidFill>
                  <a:srgbClr val="FF0000"/>
                </a:solidFill>
              </a:rPr>
              <a:t>₀‚₂ [N/mm²]</a:t>
            </a:r>
          </a:p>
          <a:p>
            <a:pPr>
              <a:lnSpc>
                <a:spcPct val="150000"/>
              </a:lnSpc>
              <a:buFont typeface="Arial" pitchFamily="34" charset="0"/>
              <a:buChar char="•"/>
            </a:pPr>
            <a:r>
              <a:rPr lang="de-DE" sz="2000" b="0" i="1" dirty="0" smtClean="0">
                <a:solidFill>
                  <a:srgbClr val="FF0000"/>
                </a:solidFill>
              </a:rPr>
              <a:t> Bruchdehnung </a:t>
            </a:r>
            <a:r>
              <a:rPr lang="de-DE" sz="2000" b="0" i="1" dirty="0">
                <a:solidFill>
                  <a:srgbClr val="FF0000"/>
                </a:solidFill>
              </a:rPr>
              <a:t>A [%]</a:t>
            </a:r>
          </a:p>
        </p:txBody>
      </p:sp>
      <p:sp>
        <p:nvSpPr>
          <p:cNvPr id="11" name="Textfeld 10"/>
          <p:cNvSpPr txBox="1"/>
          <p:nvPr/>
        </p:nvSpPr>
        <p:spPr>
          <a:xfrm>
            <a:off x="147919" y="5526039"/>
            <a:ext cx="9194064" cy="448471"/>
          </a:xfrm>
          <a:prstGeom prst="rect">
            <a:avLst/>
          </a:prstGeom>
          <a:noFill/>
        </p:spPr>
        <p:txBody>
          <a:bodyPr wrap="square" lIns="96661" tIns="48331" rIns="96661" bIns="48331" rtlCol="0">
            <a:spAutoFit/>
          </a:bodyPr>
          <a:lstStyle/>
          <a:p>
            <a:pPr>
              <a:lnSpc>
                <a:spcPct val="114000"/>
              </a:lnSpc>
            </a:pPr>
            <a:r>
              <a:rPr lang="de-DE" sz="2000" b="0" u="sng" kern="0" dirty="0" smtClean="0">
                <a:solidFill>
                  <a:srgbClr val="0070C0"/>
                </a:solidFill>
                <a:latin typeface="Arial"/>
                <a:ea typeface="+mj-ea"/>
                <a:cs typeface="Arial"/>
              </a:rPr>
              <a:t>Chargenbezeichnung</a:t>
            </a:r>
            <a:r>
              <a:rPr lang="de-DE" sz="2000" b="0" kern="0" dirty="0" smtClean="0">
                <a:solidFill>
                  <a:srgbClr val="0070C0"/>
                </a:solidFill>
                <a:latin typeface="Arial"/>
                <a:ea typeface="+mj-ea"/>
                <a:cs typeface="Arial"/>
              </a:rPr>
              <a:t> → F“</a:t>
            </a:r>
            <a:r>
              <a:rPr lang="de-DE" sz="1800" b="0" kern="0" dirty="0" smtClean="0">
                <a:solidFill>
                  <a:srgbClr val="0070C0"/>
                </a:solidFill>
                <a:latin typeface="Arial"/>
                <a:ea typeface="+mj-ea"/>
                <a:cs typeface="Arial"/>
              </a:rPr>
              <a:t>Zugfestigkeit“</a:t>
            </a:r>
            <a:r>
              <a:rPr lang="de-DE" sz="2000" b="0" kern="0" dirty="0" smtClean="0">
                <a:solidFill>
                  <a:srgbClr val="0070C0"/>
                </a:solidFill>
                <a:latin typeface="Arial"/>
                <a:ea typeface="+mj-ea"/>
                <a:cs typeface="Arial"/>
              </a:rPr>
              <a:t> → z.B. „F17“ mit </a:t>
            </a:r>
            <a:r>
              <a:rPr lang="de-DE" sz="2000" b="0" i="1" kern="0" dirty="0" err="1" smtClean="0">
                <a:solidFill>
                  <a:srgbClr val="0070C0"/>
                </a:solidFill>
                <a:latin typeface="Arial"/>
                <a:ea typeface="+mj-ea"/>
                <a:cs typeface="Arial"/>
              </a:rPr>
              <a:t>R</a:t>
            </a:r>
            <a:r>
              <a:rPr lang="de-DE" b="0" i="1" kern="0" dirty="0" err="1" smtClean="0">
                <a:solidFill>
                  <a:srgbClr val="0070C0"/>
                </a:solidFill>
                <a:latin typeface="Arial"/>
                <a:ea typeface="+mj-ea"/>
                <a:cs typeface="Arial"/>
              </a:rPr>
              <a:t>m</a:t>
            </a:r>
            <a:r>
              <a:rPr lang="de-DE" sz="2000" b="0" kern="0" dirty="0" smtClean="0">
                <a:solidFill>
                  <a:srgbClr val="0070C0"/>
                </a:solidFill>
                <a:latin typeface="Arial"/>
                <a:ea typeface="+mj-ea"/>
                <a:cs typeface="Arial"/>
              </a:rPr>
              <a:t> = 170 N/mm²</a:t>
            </a:r>
            <a:endParaRPr lang="de-DE" sz="2000" b="0" dirty="0"/>
          </a:p>
        </p:txBody>
      </p:sp>
      <p:sp>
        <p:nvSpPr>
          <p:cNvPr id="12" name="Textfeld 11"/>
          <p:cNvSpPr txBox="1"/>
          <p:nvPr/>
        </p:nvSpPr>
        <p:spPr>
          <a:xfrm>
            <a:off x="147919" y="3225309"/>
            <a:ext cx="9194064" cy="419169"/>
          </a:xfrm>
          <a:prstGeom prst="rect">
            <a:avLst/>
          </a:prstGeom>
          <a:noFill/>
        </p:spPr>
        <p:txBody>
          <a:bodyPr wrap="square" lIns="96661" tIns="48331" rIns="96661" bIns="48331" rtlCol="0">
            <a:spAutoFit/>
          </a:bodyPr>
          <a:lstStyle/>
          <a:p>
            <a:pPr>
              <a:lnSpc>
                <a:spcPct val="114000"/>
              </a:lnSpc>
            </a:pPr>
            <a:r>
              <a:rPr lang="de-DE" sz="2000" b="0" kern="0" dirty="0" smtClean="0">
                <a:solidFill>
                  <a:srgbClr val="0070C0"/>
                </a:solidFill>
                <a:latin typeface="Arial"/>
                <a:ea typeface="+mj-ea"/>
                <a:cs typeface="Arial"/>
              </a:rPr>
              <a:t>Für die Versuchsdurchführung werden folgende Materialien verwendet:</a:t>
            </a:r>
            <a:endParaRPr lang="de-DE" sz="2000" b="0" dirty="0"/>
          </a:p>
        </p:txBody>
      </p:sp>
      <p:sp>
        <p:nvSpPr>
          <p:cNvPr id="13" name="Textfeld 12"/>
          <p:cNvSpPr txBox="1"/>
          <p:nvPr/>
        </p:nvSpPr>
        <p:spPr>
          <a:xfrm>
            <a:off x="3384787" y="3674107"/>
            <a:ext cx="1731818" cy="1851932"/>
          </a:xfrm>
          <a:prstGeom prst="rect">
            <a:avLst/>
          </a:prstGeom>
          <a:noFill/>
        </p:spPr>
        <p:txBody>
          <a:bodyPr wrap="square" lIns="96661" tIns="48331" rIns="96661" bIns="48331" rtlCol="0">
            <a:spAutoFit/>
          </a:bodyPr>
          <a:lstStyle/>
          <a:p>
            <a:pPr marL="342900" indent="-342900">
              <a:lnSpc>
                <a:spcPct val="114000"/>
              </a:lnSpc>
              <a:buFont typeface="Arial" panose="020B0604020202020204" pitchFamily="34" charset="0"/>
              <a:buChar char="•"/>
            </a:pPr>
            <a:r>
              <a:rPr lang="de-DE" sz="2000" kern="0" dirty="0" smtClean="0">
                <a:solidFill>
                  <a:srgbClr val="0070C0"/>
                </a:solidFill>
                <a:latin typeface="Arial"/>
                <a:ea typeface="+mj-ea"/>
                <a:cs typeface="Arial"/>
              </a:rPr>
              <a:t>F13</a:t>
            </a:r>
          </a:p>
          <a:p>
            <a:pPr marL="342900" indent="-342900">
              <a:lnSpc>
                <a:spcPct val="114000"/>
              </a:lnSpc>
              <a:buFont typeface="Arial" panose="020B0604020202020204" pitchFamily="34" charset="0"/>
              <a:buChar char="•"/>
            </a:pPr>
            <a:r>
              <a:rPr lang="de-DE" sz="2000" kern="0" dirty="0" err="1" smtClean="0">
                <a:solidFill>
                  <a:srgbClr val="0070C0"/>
                </a:solidFill>
                <a:latin typeface="Arial"/>
                <a:ea typeface="+mj-ea"/>
                <a:cs typeface="Arial"/>
              </a:rPr>
              <a:t>Fxx</a:t>
            </a:r>
            <a:r>
              <a:rPr lang="de-DE" sz="2000" kern="0" dirty="0" smtClean="0">
                <a:solidFill>
                  <a:srgbClr val="0070C0"/>
                </a:solidFill>
                <a:latin typeface="Arial"/>
                <a:ea typeface="+mj-ea"/>
                <a:cs typeface="Arial"/>
              </a:rPr>
              <a:t>*</a:t>
            </a:r>
          </a:p>
          <a:p>
            <a:pPr marL="342900" indent="-342900">
              <a:lnSpc>
                <a:spcPct val="114000"/>
              </a:lnSpc>
              <a:buFont typeface="Arial" panose="020B0604020202020204" pitchFamily="34" charset="0"/>
              <a:buChar char="•"/>
            </a:pPr>
            <a:r>
              <a:rPr lang="de-DE" sz="2000" kern="0" dirty="0" smtClean="0">
                <a:solidFill>
                  <a:srgbClr val="0070C0"/>
                </a:solidFill>
                <a:latin typeface="Arial"/>
                <a:ea typeface="+mj-ea"/>
                <a:cs typeface="Arial"/>
              </a:rPr>
              <a:t>F17</a:t>
            </a:r>
          </a:p>
          <a:p>
            <a:pPr marL="342900" indent="-342900">
              <a:lnSpc>
                <a:spcPct val="114000"/>
              </a:lnSpc>
              <a:buFont typeface="Arial" panose="020B0604020202020204" pitchFamily="34" charset="0"/>
              <a:buChar char="•"/>
            </a:pPr>
            <a:r>
              <a:rPr lang="de-DE" sz="2000" kern="0" dirty="0" smtClean="0">
                <a:solidFill>
                  <a:srgbClr val="0070C0"/>
                </a:solidFill>
                <a:latin typeface="Arial"/>
                <a:ea typeface="+mj-ea"/>
                <a:cs typeface="Arial"/>
              </a:rPr>
              <a:t>F18</a:t>
            </a:r>
          </a:p>
          <a:p>
            <a:pPr marL="342900" indent="-342900">
              <a:lnSpc>
                <a:spcPct val="114000"/>
              </a:lnSpc>
              <a:buFont typeface="Arial" panose="020B0604020202020204" pitchFamily="34" charset="0"/>
              <a:buChar char="•"/>
            </a:pPr>
            <a:r>
              <a:rPr lang="de-DE" sz="2000" kern="0" dirty="0" smtClean="0">
                <a:solidFill>
                  <a:srgbClr val="0070C0"/>
                </a:solidFill>
                <a:latin typeface="Arial"/>
                <a:ea typeface="+mj-ea"/>
                <a:cs typeface="Arial"/>
              </a:rPr>
              <a:t>F19</a:t>
            </a:r>
            <a:endParaRPr lang="de-DE" sz="2000" dirty="0"/>
          </a:p>
        </p:txBody>
      </p:sp>
      <p:sp>
        <p:nvSpPr>
          <p:cNvPr id="16" name="Textfeld 15"/>
          <p:cNvSpPr txBox="1"/>
          <p:nvPr/>
        </p:nvSpPr>
        <p:spPr>
          <a:xfrm>
            <a:off x="147919" y="6138357"/>
            <a:ext cx="9194064" cy="378324"/>
          </a:xfrm>
          <a:prstGeom prst="rect">
            <a:avLst/>
          </a:prstGeom>
          <a:noFill/>
        </p:spPr>
        <p:txBody>
          <a:bodyPr wrap="square" lIns="96661" tIns="48331" rIns="96661" bIns="48331" rtlCol="0">
            <a:spAutoFit/>
          </a:bodyPr>
          <a:lstStyle/>
          <a:p>
            <a:pPr>
              <a:lnSpc>
                <a:spcPct val="114000"/>
              </a:lnSpc>
            </a:pPr>
            <a:r>
              <a:rPr lang="de-DE" b="0" i="1" kern="0" dirty="0" smtClean="0">
                <a:solidFill>
                  <a:srgbClr val="0070C0"/>
                </a:solidFill>
                <a:latin typeface="Arial"/>
                <a:ea typeface="+mj-ea"/>
                <a:cs typeface="Arial"/>
              </a:rPr>
              <a:t>*</a:t>
            </a:r>
            <a:r>
              <a:rPr lang="de-DE" b="0" i="1" kern="0" dirty="0" err="1" smtClean="0">
                <a:solidFill>
                  <a:srgbClr val="0070C0"/>
                </a:solidFill>
                <a:latin typeface="Arial"/>
                <a:ea typeface="+mj-ea"/>
                <a:cs typeface="Arial"/>
              </a:rPr>
              <a:t>Fxx</a:t>
            </a:r>
            <a:r>
              <a:rPr lang="de-DE" b="0" i="1" kern="0" dirty="0">
                <a:solidFill>
                  <a:srgbClr val="0070C0"/>
                </a:solidFill>
                <a:latin typeface="Arial"/>
                <a:ea typeface="+mj-ea"/>
                <a:cs typeface="Arial"/>
              </a:rPr>
              <a:t> </a:t>
            </a:r>
            <a:r>
              <a:rPr lang="de-DE" b="0" i="1" kern="0" dirty="0" smtClean="0">
                <a:solidFill>
                  <a:srgbClr val="0070C0"/>
                </a:solidFill>
                <a:latin typeface="Arial"/>
                <a:ea typeface="+mj-ea"/>
                <a:cs typeface="Arial"/>
              </a:rPr>
              <a:t>= vorgezogener Kaltauslagerungsprozess </a:t>
            </a:r>
            <a:r>
              <a:rPr lang="de-DE" b="0" i="1" kern="0" dirty="0" smtClean="0">
                <a:solidFill>
                  <a:srgbClr val="0070C0"/>
                </a:solidFill>
                <a:latin typeface="Arial"/>
                <a:cs typeface="Arial"/>
              </a:rPr>
              <a:t>→ mechanische Eigenschaften sind stabilisiert</a:t>
            </a:r>
            <a:r>
              <a:rPr lang="de-DE" b="0" i="1" kern="0" dirty="0" smtClean="0">
                <a:solidFill>
                  <a:srgbClr val="0070C0"/>
                </a:solidFill>
                <a:latin typeface="Arial"/>
                <a:ea typeface="+mj-ea"/>
                <a:cs typeface="Arial"/>
              </a:rPr>
              <a:t> </a:t>
            </a:r>
            <a:endParaRPr lang="de-DE" b="0" i="1" dirty="0"/>
          </a:p>
        </p:txBody>
      </p:sp>
    </p:spTree>
    <p:extLst>
      <p:ext uri="{BB962C8B-B14F-4D97-AF65-F5344CB8AC3E}">
        <p14:creationId xmlns:p14="http://schemas.microsoft.com/office/powerpoint/2010/main" xmlns="" val="34459961"/>
      </p:ext>
    </p:extLst>
  </p:cSld>
  <p:clrMapOvr>
    <a:masterClrMapping/>
  </p:clrMapOvr>
  <p:transition>
    <p:pull dir="ru"/>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Ausgangsmaterial: Mechanische Eigenschaften</a:t>
            </a:r>
            <a:endParaRPr lang="de-DE"/>
          </a:p>
        </p:txBody>
      </p:sp>
      <p:pic>
        <p:nvPicPr>
          <p:cNvPr id="3" name="Grafik 2" descr="ChargenWerte.jpg"/>
          <p:cNvPicPr>
            <a:picLocks noChangeAspect="1"/>
          </p:cNvPicPr>
          <p:nvPr/>
        </p:nvPicPr>
        <p:blipFill>
          <a:blip r:embed="rId2" cstate="print"/>
          <a:stretch>
            <a:fillRect/>
          </a:stretch>
        </p:blipFill>
        <p:spPr>
          <a:xfrm>
            <a:off x="1991701" y="3155992"/>
            <a:ext cx="3867426" cy="946643"/>
          </a:xfrm>
          <a:prstGeom prst="rect">
            <a:avLst/>
          </a:prstGeom>
        </p:spPr>
      </p:pic>
      <p:cxnSp>
        <p:nvCxnSpPr>
          <p:cNvPr id="4" name="Gerade Verbindung mit Pfeil 3"/>
          <p:cNvCxnSpPr>
            <a:endCxn id="3" idx="1"/>
          </p:cNvCxnSpPr>
          <p:nvPr/>
        </p:nvCxnSpPr>
        <p:spPr>
          <a:xfrm>
            <a:off x="1463084" y="3587248"/>
            <a:ext cx="528617" cy="42066"/>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5" name="Textfeld 4"/>
          <p:cNvSpPr txBox="1"/>
          <p:nvPr/>
        </p:nvSpPr>
        <p:spPr>
          <a:xfrm>
            <a:off x="0" y="2921086"/>
            <a:ext cx="1738993" cy="1205602"/>
          </a:xfrm>
          <a:prstGeom prst="rect">
            <a:avLst/>
          </a:prstGeom>
          <a:noFill/>
        </p:spPr>
        <p:txBody>
          <a:bodyPr wrap="square" lIns="96661" tIns="48331" rIns="96661" bIns="48331" rtlCol="0">
            <a:spAutoFit/>
          </a:bodyPr>
          <a:lstStyle/>
          <a:p>
            <a:r>
              <a:rPr lang="de-DE" sz="1200" b="0" dirty="0" smtClean="0">
                <a:solidFill>
                  <a:srgbClr val="3366CC"/>
                </a:solidFill>
              </a:rPr>
              <a:t>Einige Chargen mit Materialkennwerten, es wurden zusätzlich </a:t>
            </a:r>
            <a:r>
              <a:rPr lang="de-DE" sz="1200" dirty="0" smtClean="0">
                <a:solidFill>
                  <a:srgbClr val="3366CC"/>
                </a:solidFill>
              </a:rPr>
              <a:t>F18</a:t>
            </a:r>
            <a:r>
              <a:rPr lang="de-DE" sz="1200" b="0" dirty="0" smtClean="0">
                <a:solidFill>
                  <a:srgbClr val="3366CC"/>
                </a:solidFill>
              </a:rPr>
              <a:t> und </a:t>
            </a:r>
            <a:r>
              <a:rPr lang="de-DE" sz="1200" dirty="0" smtClean="0">
                <a:solidFill>
                  <a:srgbClr val="3366CC"/>
                </a:solidFill>
              </a:rPr>
              <a:t>F19</a:t>
            </a:r>
            <a:r>
              <a:rPr lang="de-DE" sz="1200" b="0" dirty="0" smtClean="0">
                <a:solidFill>
                  <a:srgbClr val="3366CC"/>
                </a:solidFill>
              </a:rPr>
              <a:t> Proben in der Versuchsreihe gefahren</a:t>
            </a:r>
            <a:endParaRPr lang="de-DE" sz="1200" b="0" dirty="0">
              <a:solidFill>
                <a:srgbClr val="3366CC"/>
              </a:solidFill>
            </a:endParaRPr>
          </a:p>
        </p:txBody>
      </p:sp>
      <p:cxnSp>
        <p:nvCxnSpPr>
          <p:cNvPr id="6" name="Gerade Verbindung mit Pfeil 5"/>
          <p:cNvCxnSpPr>
            <a:stCxn id="8" idx="1"/>
          </p:cNvCxnSpPr>
          <p:nvPr/>
        </p:nvCxnSpPr>
        <p:spPr>
          <a:xfrm flipH="1">
            <a:off x="5644444" y="3204497"/>
            <a:ext cx="943727" cy="328925"/>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7" name="Gerade Verbindung mit Pfeil 6"/>
          <p:cNvCxnSpPr>
            <a:stCxn id="9" idx="1"/>
            <a:endCxn id="10" idx="6"/>
          </p:cNvCxnSpPr>
          <p:nvPr/>
        </p:nvCxnSpPr>
        <p:spPr>
          <a:xfrm flipH="1">
            <a:off x="5624352" y="3877831"/>
            <a:ext cx="1111621" cy="89936"/>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8" name="Textfeld 7"/>
          <p:cNvSpPr txBox="1"/>
          <p:nvPr/>
        </p:nvSpPr>
        <p:spPr>
          <a:xfrm>
            <a:off x="6588171" y="2855612"/>
            <a:ext cx="2899101" cy="697770"/>
          </a:xfrm>
          <a:prstGeom prst="rect">
            <a:avLst/>
          </a:prstGeom>
          <a:noFill/>
        </p:spPr>
        <p:txBody>
          <a:bodyPr wrap="square" lIns="96661" tIns="48331" rIns="96661" bIns="48331" rtlCol="0">
            <a:spAutoFit/>
          </a:bodyPr>
          <a:lstStyle/>
          <a:p>
            <a:pPr>
              <a:buFont typeface="Arial" pitchFamily="34" charset="0"/>
              <a:buChar char="•"/>
            </a:pPr>
            <a:r>
              <a:rPr lang="de-DE" sz="1300" b="0" i="1" dirty="0" smtClean="0">
                <a:solidFill>
                  <a:srgbClr val="3366CC"/>
                </a:solidFill>
              </a:rPr>
              <a:t> Lösungsgeglüht</a:t>
            </a:r>
          </a:p>
          <a:p>
            <a:pPr>
              <a:buFont typeface="Arial" pitchFamily="34" charset="0"/>
              <a:buChar char="•"/>
            </a:pPr>
            <a:r>
              <a:rPr lang="de-DE" sz="1300" b="0" i="1" dirty="0" smtClean="0">
                <a:solidFill>
                  <a:srgbClr val="3366CC"/>
                </a:solidFill>
              </a:rPr>
              <a:t> Nicht vollständig warmausgelagert</a:t>
            </a:r>
          </a:p>
          <a:p>
            <a:pPr>
              <a:buFont typeface="Arial" pitchFamily="34" charset="0"/>
              <a:buChar char="•"/>
            </a:pPr>
            <a:r>
              <a:rPr lang="de-DE" sz="1300" b="0" i="1" dirty="0" smtClean="0">
                <a:solidFill>
                  <a:srgbClr val="3366CC"/>
                </a:solidFill>
              </a:rPr>
              <a:t> Überaltert</a:t>
            </a:r>
            <a:endParaRPr lang="de-DE" sz="1300" b="0" i="1" dirty="0">
              <a:solidFill>
                <a:srgbClr val="3366CC"/>
              </a:solidFill>
            </a:endParaRPr>
          </a:p>
        </p:txBody>
      </p:sp>
      <p:sp>
        <p:nvSpPr>
          <p:cNvPr id="9" name="Textfeld 8"/>
          <p:cNvSpPr txBox="1"/>
          <p:nvPr/>
        </p:nvSpPr>
        <p:spPr>
          <a:xfrm>
            <a:off x="6735973" y="3628973"/>
            <a:ext cx="2327965" cy="497715"/>
          </a:xfrm>
          <a:prstGeom prst="rect">
            <a:avLst/>
          </a:prstGeom>
          <a:noFill/>
        </p:spPr>
        <p:txBody>
          <a:bodyPr wrap="square" lIns="96661" tIns="48331" rIns="96661" bIns="48331" rtlCol="0">
            <a:spAutoFit/>
          </a:bodyPr>
          <a:lstStyle/>
          <a:p>
            <a:pPr>
              <a:buFont typeface="Arial" pitchFamily="34" charset="0"/>
              <a:buChar char="•"/>
            </a:pPr>
            <a:r>
              <a:rPr lang="de-DE" sz="1300" b="0" i="1" dirty="0" smtClean="0">
                <a:solidFill>
                  <a:srgbClr val="3366CC"/>
                </a:solidFill>
              </a:rPr>
              <a:t> Lösungsgeglüht</a:t>
            </a:r>
          </a:p>
          <a:p>
            <a:pPr>
              <a:buFont typeface="Arial" pitchFamily="34" charset="0"/>
              <a:buChar char="•"/>
            </a:pPr>
            <a:r>
              <a:rPr lang="de-DE" sz="1300" b="0" i="1" dirty="0" smtClean="0">
                <a:solidFill>
                  <a:srgbClr val="3366CC"/>
                </a:solidFill>
              </a:rPr>
              <a:t> Kaltausgelagert</a:t>
            </a:r>
            <a:endParaRPr lang="de-DE" sz="1300" b="0" i="1" dirty="0">
              <a:solidFill>
                <a:srgbClr val="3366CC"/>
              </a:solidFill>
            </a:endParaRPr>
          </a:p>
        </p:txBody>
      </p:sp>
      <p:sp>
        <p:nvSpPr>
          <p:cNvPr id="10" name="Ellipse 9"/>
          <p:cNvSpPr/>
          <p:nvPr/>
        </p:nvSpPr>
        <p:spPr>
          <a:xfrm>
            <a:off x="5308070" y="3839246"/>
            <a:ext cx="316282" cy="257042"/>
          </a:xfrm>
          <a:prstGeom prst="ellipse">
            <a:avLst/>
          </a:prstGeom>
          <a:solidFill>
            <a:srgbClr val="FF0000">
              <a:alpha val="25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96661" tIns="48331" rIns="96661" bIns="48331" rtlCol="0" anchor="ctr"/>
          <a:lstStyle/>
          <a:p>
            <a:pPr algn="ctr"/>
            <a:endParaRPr lang="de-DE"/>
          </a:p>
        </p:txBody>
      </p:sp>
      <p:sp>
        <p:nvSpPr>
          <p:cNvPr id="11" name="Ellipse 10"/>
          <p:cNvSpPr/>
          <p:nvPr/>
        </p:nvSpPr>
        <p:spPr>
          <a:xfrm>
            <a:off x="5327119" y="3494871"/>
            <a:ext cx="316282" cy="257042"/>
          </a:xfrm>
          <a:prstGeom prst="ellipse">
            <a:avLst/>
          </a:prstGeom>
          <a:solidFill>
            <a:schemeClr val="accent1">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lIns="96661" tIns="48331" rIns="96661" bIns="48331" rtlCol="0" anchor="ctr"/>
          <a:lstStyle/>
          <a:p>
            <a:pPr algn="ctr"/>
            <a:endParaRPr lang="de-DE"/>
          </a:p>
        </p:txBody>
      </p:sp>
    </p:spTree>
  </p:cSld>
  <p:clrMapOvr>
    <a:masterClrMapping/>
  </p:clrMapOvr>
  <p:transition>
    <p:pull dir="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0" name="Gerade Verbindung 49"/>
          <p:cNvCxnSpPr>
            <a:stCxn id="19" idx="3"/>
          </p:cNvCxnSpPr>
          <p:nvPr/>
        </p:nvCxnSpPr>
        <p:spPr>
          <a:xfrm>
            <a:off x="7192528" y="1788459"/>
            <a:ext cx="0" cy="2855924"/>
          </a:xfrm>
          <a:prstGeom prst="line">
            <a:avLst/>
          </a:pr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cxnSp>
      <p:grpSp>
        <p:nvGrpSpPr>
          <p:cNvPr id="35" name="Gruppieren 34"/>
          <p:cNvGrpSpPr/>
          <p:nvPr/>
        </p:nvGrpSpPr>
        <p:grpSpPr>
          <a:xfrm>
            <a:off x="1294926" y="3343142"/>
            <a:ext cx="2527774" cy="748834"/>
            <a:chOff x="3716595" y="1394432"/>
            <a:chExt cx="3006636" cy="748834"/>
          </a:xfrm>
        </p:grpSpPr>
        <p:sp>
          <p:nvSpPr>
            <p:cNvPr id="36" name="Freihandform 35"/>
            <p:cNvSpPr/>
            <p:nvPr/>
          </p:nvSpPr>
          <p:spPr>
            <a:xfrm flipH="1">
              <a:off x="4626017" y="1394432"/>
              <a:ext cx="2097214" cy="394027"/>
            </a:xfrm>
            <a:custGeom>
              <a:avLst/>
              <a:gdLst>
                <a:gd name="connsiteX0" fmla="*/ 3052482 w 3052482"/>
                <a:gd name="connsiteY0" fmla="*/ 0 h 363071"/>
                <a:gd name="connsiteX1" fmla="*/ 3052482 w 3052482"/>
                <a:gd name="connsiteY1" fmla="*/ 174812 h 363071"/>
                <a:gd name="connsiteX2" fmla="*/ 0 w 3052482"/>
                <a:gd name="connsiteY2" fmla="*/ 174812 h 363071"/>
                <a:gd name="connsiteX3" fmla="*/ 0 w 3052482"/>
                <a:gd name="connsiteY3" fmla="*/ 363071 h 363071"/>
                <a:gd name="connsiteX0" fmla="*/ 3054863 w 3054863"/>
                <a:gd name="connsiteY0" fmla="*/ 0 h 420221"/>
                <a:gd name="connsiteX1" fmla="*/ 3052482 w 3054863"/>
                <a:gd name="connsiteY1" fmla="*/ 231962 h 420221"/>
                <a:gd name="connsiteX2" fmla="*/ 0 w 3054863"/>
                <a:gd name="connsiteY2" fmla="*/ 231962 h 420221"/>
                <a:gd name="connsiteX3" fmla="*/ 0 w 3054863"/>
                <a:gd name="connsiteY3" fmla="*/ 420221 h 420221"/>
                <a:gd name="connsiteX0" fmla="*/ 3052482 w 3052711"/>
                <a:gd name="connsiteY0" fmla="*/ 0 h 394027"/>
                <a:gd name="connsiteX1" fmla="*/ 3052482 w 3052711"/>
                <a:gd name="connsiteY1" fmla="*/ 205768 h 394027"/>
                <a:gd name="connsiteX2" fmla="*/ 0 w 3052711"/>
                <a:gd name="connsiteY2" fmla="*/ 205768 h 394027"/>
                <a:gd name="connsiteX3" fmla="*/ 0 w 3052711"/>
                <a:gd name="connsiteY3" fmla="*/ 394027 h 394027"/>
              </a:gdLst>
              <a:ahLst/>
              <a:cxnLst>
                <a:cxn ang="0">
                  <a:pos x="connsiteX0" y="connsiteY0"/>
                </a:cxn>
                <a:cxn ang="0">
                  <a:pos x="connsiteX1" y="connsiteY1"/>
                </a:cxn>
                <a:cxn ang="0">
                  <a:pos x="connsiteX2" y="connsiteY2"/>
                </a:cxn>
                <a:cxn ang="0">
                  <a:pos x="connsiteX3" y="connsiteY3"/>
                </a:cxn>
              </a:cxnLst>
              <a:rect l="l" t="t" r="r" b="b"/>
              <a:pathLst>
                <a:path w="3052711" h="394027">
                  <a:moveTo>
                    <a:pt x="3052482" y="0"/>
                  </a:moveTo>
                  <a:cubicBezTo>
                    <a:pt x="3051688" y="77321"/>
                    <a:pt x="3053276" y="128447"/>
                    <a:pt x="3052482" y="205768"/>
                  </a:cubicBezTo>
                  <a:lnTo>
                    <a:pt x="0" y="205768"/>
                  </a:lnTo>
                  <a:lnTo>
                    <a:pt x="0" y="394027"/>
                  </a:lnTo>
                </a:path>
              </a:pathLst>
            </a:cu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37" name="Freihandform 36"/>
            <p:cNvSpPr/>
            <p:nvPr/>
          </p:nvSpPr>
          <p:spPr>
            <a:xfrm>
              <a:off x="3716595" y="1394432"/>
              <a:ext cx="909422" cy="748834"/>
            </a:xfrm>
            <a:custGeom>
              <a:avLst/>
              <a:gdLst>
                <a:gd name="connsiteX0" fmla="*/ 3052482 w 3052482"/>
                <a:gd name="connsiteY0" fmla="*/ 0 h 363071"/>
                <a:gd name="connsiteX1" fmla="*/ 3052482 w 3052482"/>
                <a:gd name="connsiteY1" fmla="*/ 174812 h 363071"/>
                <a:gd name="connsiteX2" fmla="*/ 0 w 3052482"/>
                <a:gd name="connsiteY2" fmla="*/ 174812 h 363071"/>
                <a:gd name="connsiteX3" fmla="*/ 0 w 3052482"/>
                <a:gd name="connsiteY3" fmla="*/ 363071 h 363071"/>
                <a:gd name="connsiteX0" fmla="*/ 3054863 w 3054863"/>
                <a:gd name="connsiteY0" fmla="*/ 0 h 420221"/>
                <a:gd name="connsiteX1" fmla="*/ 3052482 w 3054863"/>
                <a:gd name="connsiteY1" fmla="*/ 231962 h 420221"/>
                <a:gd name="connsiteX2" fmla="*/ 0 w 3054863"/>
                <a:gd name="connsiteY2" fmla="*/ 231962 h 420221"/>
                <a:gd name="connsiteX3" fmla="*/ 0 w 3054863"/>
                <a:gd name="connsiteY3" fmla="*/ 420221 h 420221"/>
                <a:gd name="connsiteX0" fmla="*/ 3052482 w 3052711"/>
                <a:gd name="connsiteY0" fmla="*/ 0 h 394027"/>
                <a:gd name="connsiteX1" fmla="*/ 3052482 w 3052711"/>
                <a:gd name="connsiteY1" fmla="*/ 205768 h 394027"/>
                <a:gd name="connsiteX2" fmla="*/ 0 w 3052711"/>
                <a:gd name="connsiteY2" fmla="*/ 205768 h 394027"/>
                <a:gd name="connsiteX3" fmla="*/ 0 w 3052711"/>
                <a:gd name="connsiteY3" fmla="*/ 394027 h 394027"/>
                <a:gd name="connsiteX0" fmla="*/ 3052482 w 3052711"/>
                <a:gd name="connsiteY0" fmla="*/ 0 h 753596"/>
                <a:gd name="connsiteX1" fmla="*/ 3052482 w 3052711"/>
                <a:gd name="connsiteY1" fmla="*/ 205768 h 753596"/>
                <a:gd name="connsiteX2" fmla="*/ 0 w 3052711"/>
                <a:gd name="connsiteY2" fmla="*/ 205768 h 753596"/>
                <a:gd name="connsiteX3" fmla="*/ 28524 w 3052711"/>
                <a:gd name="connsiteY3" fmla="*/ 753596 h 753596"/>
                <a:gd name="connsiteX0" fmla="*/ 3052482 w 3052711"/>
                <a:gd name="connsiteY0" fmla="*/ 0 h 751215"/>
                <a:gd name="connsiteX1" fmla="*/ 3052482 w 3052711"/>
                <a:gd name="connsiteY1" fmla="*/ 205768 h 751215"/>
                <a:gd name="connsiteX2" fmla="*/ 0 w 3052711"/>
                <a:gd name="connsiteY2" fmla="*/ 205768 h 751215"/>
                <a:gd name="connsiteX3" fmla="*/ 28524 w 3052711"/>
                <a:gd name="connsiteY3" fmla="*/ 751215 h 751215"/>
                <a:gd name="connsiteX0" fmla="*/ 3052482 w 3052711"/>
                <a:gd name="connsiteY0" fmla="*/ 0 h 748834"/>
                <a:gd name="connsiteX1" fmla="*/ 3052482 w 3052711"/>
                <a:gd name="connsiteY1" fmla="*/ 205768 h 748834"/>
                <a:gd name="connsiteX2" fmla="*/ 0 w 3052711"/>
                <a:gd name="connsiteY2" fmla="*/ 205768 h 748834"/>
                <a:gd name="connsiteX3" fmla="*/ 0 w 3052711"/>
                <a:gd name="connsiteY3" fmla="*/ 748834 h 748834"/>
              </a:gdLst>
              <a:ahLst/>
              <a:cxnLst>
                <a:cxn ang="0">
                  <a:pos x="connsiteX0" y="connsiteY0"/>
                </a:cxn>
                <a:cxn ang="0">
                  <a:pos x="connsiteX1" y="connsiteY1"/>
                </a:cxn>
                <a:cxn ang="0">
                  <a:pos x="connsiteX2" y="connsiteY2"/>
                </a:cxn>
                <a:cxn ang="0">
                  <a:pos x="connsiteX3" y="connsiteY3"/>
                </a:cxn>
              </a:cxnLst>
              <a:rect l="l" t="t" r="r" b="b"/>
              <a:pathLst>
                <a:path w="3052711" h="748834">
                  <a:moveTo>
                    <a:pt x="3052482" y="0"/>
                  </a:moveTo>
                  <a:cubicBezTo>
                    <a:pt x="3051688" y="77321"/>
                    <a:pt x="3053276" y="128447"/>
                    <a:pt x="3052482" y="205768"/>
                  </a:cubicBezTo>
                  <a:lnTo>
                    <a:pt x="0" y="205768"/>
                  </a:lnTo>
                  <a:lnTo>
                    <a:pt x="0" y="748834"/>
                  </a:lnTo>
                </a:path>
              </a:pathLst>
            </a:cu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grpSp>
      <p:cxnSp>
        <p:nvCxnSpPr>
          <p:cNvPr id="26" name="Gerade Verbindung 25"/>
          <p:cNvCxnSpPr>
            <a:stCxn id="4" idx="3"/>
          </p:cNvCxnSpPr>
          <p:nvPr/>
        </p:nvCxnSpPr>
        <p:spPr>
          <a:xfrm>
            <a:off x="2059506" y="1788459"/>
            <a:ext cx="0" cy="1466536"/>
          </a:xfrm>
          <a:prstGeom prst="line">
            <a:avLst/>
          </a:pr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cxnSp>
      <p:grpSp>
        <p:nvGrpSpPr>
          <p:cNvPr id="20" name="Gruppieren 19"/>
          <p:cNvGrpSpPr/>
          <p:nvPr/>
        </p:nvGrpSpPr>
        <p:grpSpPr>
          <a:xfrm>
            <a:off x="2059506" y="1394432"/>
            <a:ext cx="5133022" cy="394027"/>
            <a:chOff x="1573306" y="1394432"/>
            <a:chExt cx="6105422" cy="394027"/>
          </a:xfrm>
        </p:grpSpPr>
        <p:sp>
          <p:nvSpPr>
            <p:cNvPr id="19" name="Freihandform 18"/>
            <p:cNvSpPr/>
            <p:nvPr/>
          </p:nvSpPr>
          <p:spPr>
            <a:xfrm flipH="1">
              <a:off x="4626017" y="1394432"/>
              <a:ext cx="3052711" cy="394027"/>
            </a:xfrm>
            <a:custGeom>
              <a:avLst/>
              <a:gdLst>
                <a:gd name="connsiteX0" fmla="*/ 3052482 w 3052482"/>
                <a:gd name="connsiteY0" fmla="*/ 0 h 363071"/>
                <a:gd name="connsiteX1" fmla="*/ 3052482 w 3052482"/>
                <a:gd name="connsiteY1" fmla="*/ 174812 h 363071"/>
                <a:gd name="connsiteX2" fmla="*/ 0 w 3052482"/>
                <a:gd name="connsiteY2" fmla="*/ 174812 h 363071"/>
                <a:gd name="connsiteX3" fmla="*/ 0 w 3052482"/>
                <a:gd name="connsiteY3" fmla="*/ 363071 h 363071"/>
                <a:gd name="connsiteX0" fmla="*/ 3054863 w 3054863"/>
                <a:gd name="connsiteY0" fmla="*/ 0 h 420221"/>
                <a:gd name="connsiteX1" fmla="*/ 3052482 w 3054863"/>
                <a:gd name="connsiteY1" fmla="*/ 231962 h 420221"/>
                <a:gd name="connsiteX2" fmla="*/ 0 w 3054863"/>
                <a:gd name="connsiteY2" fmla="*/ 231962 h 420221"/>
                <a:gd name="connsiteX3" fmla="*/ 0 w 3054863"/>
                <a:gd name="connsiteY3" fmla="*/ 420221 h 420221"/>
                <a:gd name="connsiteX0" fmla="*/ 3052482 w 3052711"/>
                <a:gd name="connsiteY0" fmla="*/ 0 h 394027"/>
                <a:gd name="connsiteX1" fmla="*/ 3052482 w 3052711"/>
                <a:gd name="connsiteY1" fmla="*/ 205768 h 394027"/>
                <a:gd name="connsiteX2" fmla="*/ 0 w 3052711"/>
                <a:gd name="connsiteY2" fmla="*/ 205768 h 394027"/>
                <a:gd name="connsiteX3" fmla="*/ 0 w 3052711"/>
                <a:gd name="connsiteY3" fmla="*/ 394027 h 394027"/>
              </a:gdLst>
              <a:ahLst/>
              <a:cxnLst>
                <a:cxn ang="0">
                  <a:pos x="connsiteX0" y="connsiteY0"/>
                </a:cxn>
                <a:cxn ang="0">
                  <a:pos x="connsiteX1" y="connsiteY1"/>
                </a:cxn>
                <a:cxn ang="0">
                  <a:pos x="connsiteX2" y="connsiteY2"/>
                </a:cxn>
                <a:cxn ang="0">
                  <a:pos x="connsiteX3" y="connsiteY3"/>
                </a:cxn>
              </a:cxnLst>
              <a:rect l="l" t="t" r="r" b="b"/>
              <a:pathLst>
                <a:path w="3052711" h="394027">
                  <a:moveTo>
                    <a:pt x="3052482" y="0"/>
                  </a:moveTo>
                  <a:cubicBezTo>
                    <a:pt x="3051688" y="77321"/>
                    <a:pt x="3053276" y="128447"/>
                    <a:pt x="3052482" y="205768"/>
                  </a:cubicBezTo>
                  <a:lnTo>
                    <a:pt x="0" y="205768"/>
                  </a:lnTo>
                  <a:lnTo>
                    <a:pt x="0" y="394027"/>
                  </a:lnTo>
                </a:path>
              </a:pathLst>
            </a:cu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4" name="Freihandform 3"/>
            <p:cNvSpPr/>
            <p:nvPr/>
          </p:nvSpPr>
          <p:spPr>
            <a:xfrm>
              <a:off x="1573306" y="1394432"/>
              <a:ext cx="3052711" cy="394027"/>
            </a:xfrm>
            <a:custGeom>
              <a:avLst/>
              <a:gdLst>
                <a:gd name="connsiteX0" fmla="*/ 3052482 w 3052482"/>
                <a:gd name="connsiteY0" fmla="*/ 0 h 363071"/>
                <a:gd name="connsiteX1" fmla="*/ 3052482 w 3052482"/>
                <a:gd name="connsiteY1" fmla="*/ 174812 h 363071"/>
                <a:gd name="connsiteX2" fmla="*/ 0 w 3052482"/>
                <a:gd name="connsiteY2" fmla="*/ 174812 h 363071"/>
                <a:gd name="connsiteX3" fmla="*/ 0 w 3052482"/>
                <a:gd name="connsiteY3" fmla="*/ 363071 h 363071"/>
                <a:gd name="connsiteX0" fmla="*/ 3054863 w 3054863"/>
                <a:gd name="connsiteY0" fmla="*/ 0 h 420221"/>
                <a:gd name="connsiteX1" fmla="*/ 3052482 w 3054863"/>
                <a:gd name="connsiteY1" fmla="*/ 231962 h 420221"/>
                <a:gd name="connsiteX2" fmla="*/ 0 w 3054863"/>
                <a:gd name="connsiteY2" fmla="*/ 231962 h 420221"/>
                <a:gd name="connsiteX3" fmla="*/ 0 w 3054863"/>
                <a:gd name="connsiteY3" fmla="*/ 420221 h 420221"/>
                <a:gd name="connsiteX0" fmla="*/ 3052482 w 3052711"/>
                <a:gd name="connsiteY0" fmla="*/ 0 h 394027"/>
                <a:gd name="connsiteX1" fmla="*/ 3052482 w 3052711"/>
                <a:gd name="connsiteY1" fmla="*/ 205768 h 394027"/>
                <a:gd name="connsiteX2" fmla="*/ 0 w 3052711"/>
                <a:gd name="connsiteY2" fmla="*/ 205768 h 394027"/>
                <a:gd name="connsiteX3" fmla="*/ 0 w 3052711"/>
                <a:gd name="connsiteY3" fmla="*/ 394027 h 394027"/>
              </a:gdLst>
              <a:ahLst/>
              <a:cxnLst>
                <a:cxn ang="0">
                  <a:pos x="connsiteX0" y="connsiteY0"/>
                </a:cxn>
                <a:cxn ang="0">
                  <a:pos x="connsiteX1" y="connsiteY1"/>
                </a:cxn>
                <a:cxn ang="0">
                  <a:pos x="connsiteX2" y="connsiteY2"/>
                </a:cxn>
                <a:cxn ang="0">
                  <a:pos x="connsiteX3" y="connsiteY3"/>
                </a:cxn>
              </a:cxnLst>
              <a:rect l="l" t="t" r="r" b="b"/>
              <a:pathLst>
                <a:path w="3052711" h="394027">
                  <a:moveTo>
                    <a:pt x="3052482" y="0"/>
                  </a:moveTo>
                  <a:cubicBezTo>
                    <a:pt x="3051688" y="77321"/>
                    <a:pt x="3053276" y="128447"/>
                    <a:pt x="3052482" y="205768"/>
                  </a:cubicBezTo>
                  <a:lnTo>
                    <a:pt x="0" y="205768"/>
                  </a:lnTo>
                  <a:lnTo>
                    <a:pt x="0" y="394027"/>
                  </a:lnTo>
                </a:path>
              </a:pathLst>
            </a:cu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grpSp>
      <p:sp>
        <p:nvSpPr>
          <p:cNvPr id="6" name="Titel 1"/>
          <p:cNvSpPr>
            <a:spLocks noGrp="1"/>
          </p:cNvSpPr>
          <p:nvPr>
            <p:ph type="title"/>
          </p:nvPr>
        </p:nvSpPr>
        <p:spPr>
          <a:xfrm>
            <a:off x="293688" y="0"/>
            <a:ext cx="7756525" cy="798286"/>
          </a:xfrm>
        </p:spPr>
        <p:txBody>
          <a:bodyPr anchor="ctr"/>
          <a:lstStyle/>
          <a:p>
            <a:r>
              <a:rPr lang="de-DE" altLang="de-DE" dirty="0" smtClean="0">
                <a:latin typeface="Arial" charset="0"/>
                <a:cs typeface="Arial" charset="0"/>
              </a:rPr>
              <a:t>Übersicht Vorgehensweise</a:t>
            </a:r>
          </a:p>
        </p:txBody>
      </p:sp>
      <p:sp>
        <p:nvSpPr>
          <p:cNvPr id="10" name="Abgerundetes Rechteck 9"/>
          <p:cNvSpPr/>
          <p:nvPr/>
        </p:nvSpPr>
        <p:spPr>
          <a:xfrm>
            <a:off x="3271133" y="859926"/>
            <a:ext cx="2743618" cy="470897"/>
          </a:xfrm>
          <a:prstGeom prst="roundRect">
            <a:avLst>
              <a:gd name="adj" fmla="val 10000"/>
            </a:avLst>
          </a:prstGeom>
          <a:scene3d>
            <a:camera prst="orthographicFront"/>
            <a:lightRig rig="flat" dir="t"/>
          </a:scene3d>
          <a:sp3d prstMaterial="dkEdge">
            <a:bevelT w="8200" h="38100"/>
          </a:sp3d>
        </p:spPr>
        <p:style>
          <a:lnRef idx="0">
            <a:schemeClr val="lt1">
              <a:hueOff val="0"/>
              <a:satOff val="0"/>
              <a:lumOff val="0"/>
              <a:alphaOff val="0"/>
            </a:schemeClr>
          </a:lnRef>
          <a:fillRef idx="2">
            <a:schemeClr val="accent2">
              <a:hueOff val="0"/>
              <a:satOff val="0"/>
              <a:lumOff val="0"/>
              <a:alphaOff val="0"/>
            </a:schemeClr>
          </a:fillRef>
          <a:effectRef idx="1">
            <a:schemeClr val="accent2">
              <a:hueOff val="0"/>
              <a:satOff val="0"/>
              <a:lumOff val="0"/>
              <a:alphaOff val="0"/>
            </a:schemeClr>
          </a:effectRef>
          <a:fontRef idx="minor">
            <a:schemeClr val="dk1"/>
          </a:fontRef>
        </p:style>
      </p:sp>
      <p:grpSp>
        <p:nvGrpSpPr>
          <p:cNvPr id="7" name="Gruppieren 6"/>
          <p:cNvGrpSpPr/>
          <p:nvPr/>
        </p:nvGrpSpPr>
        <p:grpSpPr>
          <a:xfrm>
            <a:off x="3343066" y="955176"/>
            <a:ext cx="2743618" cy="457105"/>
            <a:chOff x="1873261" y="76200"/>
            <a:chExt cx="2743618" cy="470897"/>
          </a:xfrm>
        </p:grpSpPr>
        <p:sp>
          <p:nvSpPr>
            <p:cNvPr id="8" name="Abgerundetes Rechteck 7"/>
            <p:cNvSpPr/>
            <p:nvPr/>
          </p:nvSpPr>
          <p:spPr>
            <a:xfrm>
              <a:off x="1873261" y="76200"/>
              <a:ext cx="2743618" cy="470897"/>
            </a:xfrm>
            <a:prstGeom prst="roundRect">
              <a:avLst>
                <a:gd name="adj" fmla="val 10000"/>
              </a:avLst>
            </a:prstGeom>
          </p:spPr>
          <p:style>
            <a:lnRef idx="1">
              <a:schemeClr val="accent2">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9" name="Abgerundetes Rechteck 4"/>
            <p:cNvSpPr/>
            <p:nvPr/>
          </p:nvSpPr>
          <p:spPr>
            <a:xfrm>
              <a:off x="1887053" y="89992"/>
              <a:ext cx="2729826" cy="44331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de-DE" sz="1800" b="0" kern="1200" dirty="0" smtClean="0"/>
                <a:t>Vorgehensweisen</a:t>
              </a:r>
              <a:endParaRPr lang="de-DE" sz="1800" b="0" kern="1200" dirty="0"/>
            </a:p>
          </p:txBody>
        </p:sp>
      </p:grpSp>
      <p:sp>
        <p:nvSpPr>
          <p:cNvPr id="11" name="Abgerundetes Rechteck 10"/>
          <p:cNvSpPr/>
          <p:nvPr/>
        </p:nvSpPr>
        <p:spPr>
          <a:xfrm>
            <a:off x="226982" y="1762744"/>
            <a:ext cx="3887818" cy="731746"/>
          </a:xfrm>
          <a:prstGeom prst="roundRect">
            <a:avLst>
              <a:gd name="adj" fmla="val 10000"/>
            </a:avLst>
          </a:prstGeom>
          <a:scene3d>
            <a:camera prst="orthographicFront"/>
            <a:lightRig rig="flat" dir="t"/>
          </a:scene3d>
          <a:sp3d prstMaterial="dkEdge">
            <a:bevelT w="8200" h="38100"/>
          </a:sp3d>
        </p:spPr>
        <p:style>
          <a:lnRef idx="0">
            <a:schemeClr val="lt1">
              <a:hueOff val="0"/>
              <a:satOff val="0"/>
              <a:lumOff val="0"/>
              <a:alphaOff val="0"/>
            </a:schemeClr>
          </a:lnRef>
          <a:fillRef idx="2">
            <a:schemeClr val="accent2">
              <a:hueOff val="0"/>
              <a:satOff val="0"/>
              <a:lumOff val="0"/>
              <a:alphaOff val="0"/>
            </a:schemeClr>
          </a:fillRef>
          <a:effectRef idx="1">
            <a:schemeClr val="accent2">
              <a:hueOff val="0"/>
              <a:satOff val="0"/>
              <a:lumOff val="0"/>
              <a:alphaOff val="0"/>
            </a:schemeClr>
          </a:effectRef>
          <a:fontRef idx="minor">
            <a:schemeClr val="dk1"/>
          </a:fontRef>
        </p:style>
      </p:sp>
      <p:grpSp>
        <p:nvGrpSpPr>
          <p:cNvPr id="12" name="Gruppieren 11"/>
          <p:cNvGrpSpPr/>
          <p:nvPr/>
        </p:nvGrpSpPr>
        <p:grpSpPr>
          <a:xfrm>
            <a:off x="298914" y="1857997"/>
            <a:ext cx="3917485" cy="758203"/>
            <a:chOff x="1873261" y="76200"/>
            <a:chExt cx="2743618" cy="470897"/>
          </a:xfrm>
        </p:grpSpPr>
        <p:sp>
          <p:nvSpPr>
            <p:cNvPr id="13" name="Abgerundetes Rechteck 12"/>
            <p:cNvSpPr/>
            <p:nvPr/>
          </p:nvSpPr>
          <p:spPr>
            <a:xfrm>
              <a:off x="1873261" y="76200"/>
              <a:ext cx="2743618" cy="470897"/>
            </a:xfrm>
            <a:prstGeom prst="roundRect">
              <a:avLst>
                <a:gd name="adj" fmla="val 10000"/>
              </a:avLst>
            </a:prstGeom>
          </p:spPr>
          <p:style>
            <a:lnRef idx="1">
              <a:schemeClr val="accent2">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14" name="Abgerundetes Rechteck 4"/>
            <p:cNvSpPr/>
            <p:nvPr/>
          </p:nvSpPr>
          <p:spPr>
            <a:xfrm>
              <a:off x="1887053" y="89992"/>
              <a:ext cx="2729826" cy="44331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76200" tIns="76200" rIns="76200" bIns="76200" numCol="1" spcCol="1270" anchor="ctr" anchorCtr="0">
              <a:noAutofit/>
            </a:bodyPr>
            <a:lstStyle/>
            <a:p>
              <a:pPr lvl="0"/>
              <a:r>
                <a:rPr lang="de-DE" sz="1400" b="0" dirty="0"/>
                <a:t>Ermittlung von </a:t>
              </a:r>
              <a:r>
                <a:rPr lang="de-DE" sz="1400" b="0" dirty="0" smtClean="0"/>
                <a:t>Prozess-schwankungen </a:t>
              </a:r>
              <a:r>
                <a:rPr lang="de-DE" sz="1400" b="0" dirty="0"/>
                <a:t>bei </a:t>
              </a:r>
              <a:r>
                <a:rPr lang="de-DE" sz="1400" b="0" dirty="0" smtClean="0"/>
                <a:t>unter-schiedlichen </a:t>
              </a:r>
              <a:r>
                <a:rPr lang="de-DE" sz="1400" b="0" dirty="0"/>
                <a:t>Vormaterialien mit Hilfe statistischer Mittel</a:t>
              </a:r>
            </a:p>
          </p:txBody>
        </p:sp>
      </p:grpSp>
      <p:sp>
        <p:nvSpPr>
          <p:cNvPr id="15" name="Abgerundetes Rechteck 14"/>
          <p:cNvSpPr/>
          <p:nvPr/>
        </p:nvSpPr>
        <p:spPr>
          <a:xfrm>
            <a:off x="5195176" y="1762743"/>
            <a:ext cx="3994704" cy="1121274"/>
          </a:xfrm>
          <a:prstGeom prst="roundRect">
            <a:avLst>
              <a:gd name="adj" fmla="val 10000"/>
            </a:avLst>
          </a:prstGeom>
          <a:scene3d>
            <a:camera prst="orthographicFront"/>
            <a:lightRig rig="flat" dir="t"/>
          </a:scene3d>
          <a:sp3d prstMaterial="dkEdge">
            <a:bevelT w="8200" h="38100"/>
          </a:sp3d>
        </p:spPr>
        <p:style>
          <a:lnRef idx="0">
            <a:schemeClr val="lt1">
              <a:hueOff val="0"/>
              <a:satOff val="0"/>
              <a:lumOff val="0"/>
              <a:alphaOff val="0"/>
            </a:schemeClr>
          </a:lnRef>
          <a:fillRef idx="2">
            <a:schemeClr val="accent2">
              <a:hueOff val="0"/>
              <a:satOff val="0"/>
              <a:lumOff val="0"/>
              <a:alphaOff val="0"/>
            </a:schemeClr>
          </a:fillRef>
          <a:effectRef idx="1">
            <a:schemeClr val="accent2">
              <a:hueOff val="0"/>
              <a:satOff val="0"/>
              <a:lumOff val="0"/>
              <a:alphaOff val="0"/>
            </a:schemeClr>
          </a:effectRef>
          <a:fontRef idx="minor">
            <a:schemeClr val="dk1"/>
          </a:fontRef>
        </p:style>
      </p:sp>
      <p:grpSp>
        <p:nvGrpSpPr>
          <p:cNvPr id="16" name="Gruppieren 15"/>
          <p:cNvGrpSpPr/>
          <p:nvPr/>
        </p:nvGrpSpPr>
        <p:grpSpPr>
          <a:xfrm>
            <a:off x="5288343" y="1857995"/>
            <a:ext cx="4024800" cy="1130600"/>
            <a:chOff x="1873261" y="76200"/>
            <a:chExt cx="2743618" cy="470897"/>
          </a:xfrm>
        </p:grpSpPr>
        <p:sp>
          <p:nvSpPr>
            <p:cNvPr id="17" name="Abgerundetes Rechteck 16"/>
            <p:cNvSpPr/>
            <p:nvPr/>
          </p:nvSpPr>
          <p:spPr>
            <a:xfrm>
              <a:off x="1873261" y="76200"/>
              <a:ext cx="2743618" cy="470897"/>
            </a:xfrm>
            <a:prstGeom prst="roundRect">
              <a:avLst>
                <a:gd name="adj" fmla="val 10000"/>
              </a:avLst>
            </a:prstGeom>
          </p:spPr>
          <p:style>
            <a:lnRef idx="1">
              <a:schemeClr val="accent2">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18" name="Abgerundetes Rechteck 4"/>
            <p:cNvSpPr/>
            <p:nvPr/>
          </p:nvSpPr>
          <p:spPr>
            <a:xfrm>
              <a:off x="1887053" y="89992"/>
              <a:ext cx="2729826" cy="44331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76200" tIns="76200" rIns="76200" bIns="76200" numCol="1" spcCol="1270" anchor="ctr" anchorCtr="0">
              <a:noAutofit/>
            </a:bodyPr>
            <a:lstStyle/>
            <a:p>
              <a:r>
                <a:rPr lang="de-DE" b="0" dirty="0"/>
                <a:t>Untersuchung des </a:t>
              </a:r>
              <a:r>
                <a:rPr lang="de-DE" b="0" dirty="0" smtClean="0"/>
                <a:t>Einflusses verschiedener </a:t>
              </a:r>
              <a:r>
                <a:rPr lang="de-DE" b="0" dirty="0"/>
                <a:t>Wirkteile  auf Prozessfähigkeit bei einer Bearbeitungsstufe  </a:t>
              </a:r>
              <a:r>
                <a:rPr lang="de-DE" b="0" i="1" dirty="0"/>
                <a:t>(Kröpfen)</a:t>
              </a:r>
            </a:p>
          </p:txBody>
        </p:sp>
      </p:grpSp>
      <p:sp>
        <p:nvSpPr>
          <p:cNvPr id="21" name="Abgerundetes Rechteck 20"/>
          <p:cNvSpPr/>
          <p:nvPr/>
        </p:nvSpPr>
        <p:spPr>
          <a:xfrm>
            <a:off x="226982" y="2764767"/>
            <a:ext cx="3887818" cy="548657"/>
          </a:xfrm>
          <a:prstGeom prst="roundRect">
            <a:avLst>
              <a:gd name="adj" fmla="val 10000"/>
            </a:avLst>
          </a:prstGeom>
          <a:scene3d>
            <a:camera prst="orthographicFront"/>
            <a:lightRig rig="flat" dir="t"/>
          </a:scene3d>
          <a:sp3d prstMaterial="dkEdge">
            <a:bevelT w="8200" h="38100"/>
          </a:sp3d>
        </p:spPr>
        <p:style>
          <a:lnRef idx="0">
            <a:schemeClr val="lt1">
              <a:hueOff val="0"/>
              <a:satOff val="0"/>
              <a:lumOff val="0"/>
              <a:alphaOff val="0"/>
            </a:schemeClr>
          </a:lnRef>
          <a:fillRef idx="2">
            <a:schemeClr val="accent2">
              <a:hueOff val="0"/>
              <a:satOff val="0"/>
              <a:lumOff val="0"/>
              <a:alphaOff val="0"/>
            </a:schemeClr>
          </a:fillRef>
          <a:effectRef idx="1">
            <a:schemeClr val="accent2">
              <a:hueOff val="0"/>
              <a:satOff val="0"/>
              <a:lumOff val="0"/>
              <a:alphaOff val="0"/>
            </a:schemeClr>
          </a:effectRef>
          <a:fontRef idx="minor">
            <a:schemeClr val="dk1"/>
          </a:fontRef>
        </p:style>
      </p:sp>
      <p:grpSp>
        <p:nvGrpSpPr>
          <p:cNvPr id="22" name="Gruppieren 21"/>
          <p:cNvGrpSpPr/>
          <p:nvPr/>
        </p:nvGrpSpPr>
        <p:grpSpPr>
          <a:xfrm>
            <a:off x="298914" y="2860021"/>
            <a:ext cx="3917485" cy="532620"/>
            <a:chOff x="1873261" y="76200"/>
            <a:chExt cx="2743618" cy="470897"/>
          </a:xfrm>
        </p:grpSpPr>
        <p:sp>
          <p:nvSpPr>
            <p:cNvPr id="23" name="Abgerundetes Rechteck 22"/>
            <p:cNvSpPr/>
            <p:nvPr/>
          </p:nvSpPr>
          <p:spPr>
            <a:xfrm>
              <a:off x="1873261" y="76200"/>
              <a:ext cx="2743618" cy="470897"/>
            </a:xfrm>
            <a:prstGeom prst="roundRect">
              <a:avLst>
                <a:gd name="adj" fmla="val 10000"/>
              </a:avLst>
            </a:prstGeom>
          </p:spPr>
          <p:style>
            <a:lnRef idx="1">
              <a:schemeClr val="accent2">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24" name="Abgerundetes Rechteck 4"/>
            <p:cNvSpPr/>
            <p:nvPr/>
          </p:nvSpPr>
          <p:spPr>
            <a:xfrm>
              <a:off x="1887053" y="89992"/>
              <a:ext cx="2729826" cy="44331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76200" tIns="76200" rIns="76200" bIns="76200" numCol="1" spcCol="1270" anchor="ctr" anchorCtr="0">
              <a:noAutofit/>
            </a:bodyPr>
            <a:lstStyle/>
            <a:p>
              <a:pPr lvl="0"/>
              <a:r>
                <a:rPr lang="de-DE" sz="1400" b="0" dirty="0" smtClean="0"/>
                <a:t>Unterschiedliche </a:t>
              </a:r>
              <a:r>
                <a:rPr lang="de-DE" sz="1400" b="0" dirty="0"/>
                <a:t>Chargen </a:t>
              </a:r>
              <a:r>
                <a:rPr lang="de-DE" sz="1400" b="0" dirty="0" smtClean="0"/>
                <a:t>durchlaufen </a:t>
              </a:r>
              <a:r>
                <a:rPr lang="de-DE" sz="1400" b="0" dirty="0"/>
                <a:t>alle Fertigungsstufen </a:t>
              </a:r>
            </a:p>
          </p:txBody>
        </p:sp>
      </p:grpSp>
      <p:sp>
        <p:nvSpPr>
          <p:cNvPr id="27" name="Abgerundetes Rechteck 26"/>
          <p:cNvSpPr/>
          <p:nvPr/>
        </p:nvSpPr>
        <p:spPr>
          <a:xfrm>
            <a:off x="226982" y="3846656"/>
            <a:ext cx="2135888" cy="677554"/>
          </a:xfrm>
          <a:prstGeom prst="roundRect">
            <a:avLst>
              <a:gd name="adj" fmla="val 10000"/>
            </a:avLst>
          </a:prstGeom>
          <a:scene3d>
            <a:camera prst="orthographicFront"/>
            <a:lightRig rig="flat" dir="t"/>
          </a:scene3d>
          <a:sp3d prstMaterial="dkEdge">
            <a:bevelT w="8200" h="38100"/>
          </a:sp3d>
        </p:spPr>
        <p:style>
          <a:lnRef idx="0">
            <a:schemeClr val="lt1">
              <a:hueOff val="0"/>
              <a:satOff val="0"/>
              <a:lumOff val="0"/>
              <a:alphaOff val="0"/>
            </a:schemeClr>
          </a:lnRef>
          <a:fillRef idx="2">
            <a:schemeClr val="accent2">
              <a:hueOff val="0"/>
              <a:satOff val="0"/>
              <a:lumOff val="0"/>
              <a:alphaOff val="0"/>
            </a:schemeClr>
          </a:fillRef>
          <a:effectRef idx="1">
            <a:schemeClr val="accent2">
              <a:hueOff val="0"/>
              <a:satOff val="0"/>
              <a:lumOff val="0"/>
              <a:alphaOff val="0"/>
            </a:schemeClr>
          </a:effectRef>
          <a:fontRef idx="minor">
            <a:schemeClr val="dk1"/>
          </a:fontRef>
        </p:style>
      </p:sp>
      <p:grpSp>
        <p:nvGrpSpPr>
          <p:cNvPr id="28" name="Gruppieren 27"/>
          <p:cNvGrpSpPr/>
          <p:nvPr/>
        </p:nvGrpSpPr>
        <p:grpSpPr>
          <a:xfrm>
            <a:off x="298914" y="3941909"/>
            <a:ext cx="2152186" cy="723670"/>
            <a:chOff x="1873261" y="76200"/>
            <a:chExt cx="2743618" cy="470897"/>
          </a:xfrm>
        </p:grpSpPr>
        <p:sp>
          <p:nvSpPr>
            <p:cNvPr id="29" name="Abgerundetes Rechteck 28"/>
            <p:cNvSpPr/>
            <p:nvPr/>
          </p:nvSpPr>
          <p:spPr>
            <a:xfrm>
              <a:off x="1873261" y="76200"/>
              <a:ext cx="2743618" cy="470897"/>
            </a:xfrm>
            <a:prstGeom prst="roundRect">
              <a:avLst>
                <a:gd name="adj" fmla="val 10000"/>
              </a:avLst>
            </a:prstGeom>
          </p:spPr>
          <p:style>
            <a:lnRef idx="1">
              <a:schemeClr val="accent2">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30" name="Abgerundetes Rechteck 4"/>
            <p:cNvSpPr/>
            <p:nvPr/>
          </p:nvSpPr>
          <p:spPr>
            <a:xfrm>
              <a:off x="1887053" y="89992"/>
              <a:ext cx="2729826" cy="44331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76200" tIns="76200" rIns="76200" bIns="76200" numCol="1" spcCol="1270" anchor="ctr" anchorCtr="0">
              <a:noAutofit/>
            </a:bodyPr>
            <a:lstStyle/>
            <a:p>
              <a:pPr lvl="0"/>
              <a:r>
                <a:rPr lang="de-DE" sz="1400" b="0" dirty="0"/>
                <a:t>Messergebnisse  in Tabellen </a:t>
              </a:r>
              <a:r>
                <a:rPr lang="de-DE" sz="1400" b="0" dirty="0" smtClean="0"/>
                <a:t>festhalten und statistisch </a:t>
              </a:r>
              <a:r>
                <a:rPr lang="de-DE" sz="1400" b="0" dirty="0"/>
                <a:t>auswerten</a:t>
              </a:r>
            </a:p>
          </p:txBody>
        </p:sp>
      </p:grpSp>
      <p:sp>
        <p:nvSpPr>
          <p:cNvPr id="31" name="Abgerundetes Rechteck 30"/>
          <p:cNvSpPr/>
          <p:nvPr/>
        </p:nvSpPr>
        <p:spPr>
          <a:xfrm>
            <a:off x="2585883" y="3697266"/>
            <a:ext cx="2135888" cy="976334"/>
          </a:xfrm>
          <a:prstGeom prst="roundRect">
            <a:avLst>
              <a:gd name="adj" fmla="val 10000"/>
            </a:avLst>
          </a:prstGeom>
          <a:scene3d>
            <a:camera prst="orthographicFront"/>
            <a:lightRig rig="flat" dir="t"/>
          </a:scene3d>
          <a:sp3d prstMaterial="dkEdge">
            <a:bevelT w="8200" h="38100"/>
          </a:sp3d>
        </p:spPr>
        <p:style>
          <a:lnRef idx="0">
            <a:schemeClr val="lt1">
              <a:hueOff val="0"/>
              <a:satOff val="0"/>
              <a:lumOff val="0"/>
              <a:alphaOff val="0"/>
            </a:schemeClr>
          </a:lnRef>
          <a:fillRef idx="2">
            <a:schemeClr val="accent2">
              <a:hueOff val="0"/>
              <a:satOff val="0"/>
              <a:lumOff val="0"/>
              <a:alphaOff val="0"/>
            </a:schemeClr>
          </a:fillRef>
          <a:effectRef idx="1">
            <a:schemeClr val="accent2">
              <a:hueOff val="0"/>
              <a:satOff val="0"/>
              <a:lumOff val="0"/>
              <a:alphaOff val="0"/>
            </a:schemeClr>
          </a:effectRef>
          <a:fontRef idx="minor">
            <a:schemeClr val="dk1"/>
          </a:fontRef>
        </p:style>
      </p:sp>
      <p:grpSp>
        <p:nvGrpSpPr>
          <p:cNvPr id="32" name="Gruppieren 31"/>
          <p:cNvGrpSpPr/>
          <p:nvPr/>
        </p:nvGrpSpPr>
        <p:grpSpPr>
          <a:xfrm>
            <a:off x="2657815" y="3792521"/>
            <a:ext cx="2342809" cy="1015537"/>
            <a:chOff x="1873261" y="76200"/>
            <a:chExt cx="2743618" cy="470897"/>
          </a:xfrm>
        </p:grpSpPr>
        <p:sp>
          <p:nvSpPr>
            <p:cNvPr id="33" name="Abgerundetes Rechteck 32"/>
            <p:cNvSpPr/>
            <p:nvPr/>
          </p:nvSpPr>
          <p:spPr>
            <a:xfrm>
              <a:off x="1873261" y="76200"/>
              <a:ext cx="2743618" cy="470897"/>
            </a:xfrm>
            <a:prstGeom prst="roundRect">
              <a:avLst>
                <a:gd name="adj" fmla="val 10000"/>
              </a:avLst>
            </a:prstGeom>
          </p:spPr>
          <p:style>
            <a:lnRef idx="1">
              <a:schemeClr val="accent2">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34" name="Abgerundetes Rechteck 4"/>
            <p:cNvSpPr/>
            <p:nvPr/>
          </p:nvSpPr>
          <p:spPr>
            <a:xfrm>
              <a:off x="1887053" y="89992"/>
              <a:ext cx="2729826" cy="44331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76200" tIns="76200" rIns="76200" bIns="76200" numCol="1" spcCol="1270" anchor="ctr" anchorCtr="0">
              <a:noAutofit/>
            </a:bodyPr>
            <a:lstStyle/>
            <a:p>
              <a:pPr lvl="0"/>
              <a:r>
                <a:rPr lang="de-DE" sz="1400" b="0" dirty="0"/>
                <a:t>Auf jeder Stufe  mit  </a:t>
              </a:r>
              <a:r>
                <a:rPr lang="de-DE" sz="1400" b="0" dirty="0" smtClean="0"/>
                <a:t>vorge-sehenem </a:t>
              </a:r>
              <a:r>
                <a:rPr lang="de-DE" sz="1400" b="0" dirty="0"/>
                <a:t>Messverfahren  die ausschlaggebende Profilform </a:t>
              </a:r>
              <a:r>
                <a:rPr lang="de-DE" sz="1400" b="0" i="1" dirty="0"/>
                <a:t>(</a:t>
              </a:r>
              <a:r>
                <a:rPr lang="de-DE" sz="1400" b="0" i="1" dirty="0" smtClean="0"/>
                <a:t>Außenkontur</a:t>
              </a:r>
              <a:r>
                <a:rPr lang="de-DE" sz="1400" b="0" i="1" dirty="0"/>
                <a:t>)</a:t>
              </a:r>
              <a:r>
                <a:rPr lang="de-DE" sz="1400" b="0" dirty="0"/>
                <a:t> </a:t>
              </a:r>
              <a:r>
                <a:rPr lang="de-DE" sz="1400" b="0" dirty="0" smtClean="0"/>
                <a:t>vermessen</a:t>
              </a:r>
              <a:endParaRPr lang="de-DE" sz="1400" b="0" dirty="0"/>
            </a:p>
          </p:txBody>
        </p:sp>
      </p:grpSp>
      <p:sp>
        <p:nvSpPr>
          <p:cNvPr id="38" name="Abgerundetes Rechteck 37"/>
          <p:cNvSpPr/>
          <p:nvPr/>
        </p:nvSpPr>
        <p:spPr>
          <a:xfrm>
            <a:off x="896727" y="5405908"/>
            <a:ext cx="3108745" cy="887582"/>
          </a:xfrm>
          <a:prstGeom prst="roundRect">
            <a:avLst>
              <a:gd name="adj" fmla="val 10000"/>
            </a:avLst>
          </a:prstGeom>
          <a:scene3d>
            <a:camera prst="orthographicFront"/>
            <a:lightRig rig="flat" dir="t"/>
          </a:scene3d>
          <a:sp3d prstMaterial="dkEdge">
            <a:bevelT w="8200" h="38100"/>
          </a:sp3d>
        </p:spPr>
        <p:style>
          <a:lnRef idx="0">
            <a:schemeClr val="lt1">
              <a:hueOff val="0"/>
              <a:satOff val="0"/>
              <a:lumOff val="0"/>
              <a:alphaOff val="0"/>
            </a:schemeClr>
          </a:lnRef>
          <a:fillRef idx="2">
            <a:schemeClr val="accent2">
              <a:hueOff val="0"/>
              <a:satOff val="0"/>
              <a:lumOff val="0"/>
              <a:alphaOff val="0"/>
            </a:schemeClr>
          </a:fillRef>
          <a:effectRef idx="1">
            <a:schemeClr val="accent2">
              <a:hueOff val="0"/>
              <a:satOff val="0"/>
              <a:lumOff val="0"/>
              <a:alphaOff val="0"/>
            </a:schemeClr>
          </a:effectRef>
          <a:fontRef idx="minor">
            <a:schemeClr val="dk1"/>
          </a:fontRef>
        </p:style>
      </p:sp>
      <p:grpSp>
        <p:nvGrpSpPr>
          <p:cNvPr id="39" name="Gruppieren 38"/>
          <p:cNvGrpSpPr/>
          <p:nvPr/>
        </p:nvGrpSpPr>
        <p:grpSpPr>
          <a:xfrm>
            <a:off x="947527" y="5487751"/>
            <a:ext cx="3160567" cy="883768"/>
            <a:chOff x="1873261" y="76200"/>
            <a:chExt cx="2743618" cy="470897"/>
          </a:xfrm>
        </p:grpSpPr>
        <p:sp>
          <p:nvSpPr>
            <p:cNvPr id="40" name="Abgerundetes Rechteck 39"/>
            <p:cNvSpPr/>
            <p:nvPr/>
          </p:nvSpPr>
          <p:spPr>
            <a:xfrm>
              <a:off x="1873261" y="76200"/>
              <a:ext cx="2743618" cy="470897"/>
            </a:xfrm>
            <a:prstGeom prst="roundRect">
              <a:avLst>
                <a:gd name="adj" fmla="val 10000"/>
              </a:avLst>
            </a:prstGeom>
          </p:spPr>
          <p:style>
            <a:lnRef idx="1">
              <a:schemeClr val="accent2">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41" name="Abgerundetes Rechteck 4"/>
            <p:cNvSpPr/>
            <p:nvPr/>
          </p:nvSpPr>
          <p:spPr>
            <a:xfrm>
              <a:off x="1887053" y="89992"/>
              <a:ext cx="2729826" cy="44331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76200" tIns="76200" rIns="76200" bIns="76200" numCol="1" spcCol="1270" anchor="ctr" anchorCtr="0">
              <a:noAutofit/>
            </a:bodyPr>
            <a:lstStyle/>
            <a:p>
              <a:pPr lvl="0"/>
              <a:r>
                <a:rPr lang="de-DE" sz="1400" u="sng" dirty="0" smtClean="0"/>
                <a:t>Endziel</a:t>
              </a:r>
              <a:r>
                <a:rPr lang="de-DE" sz="1400" b="0" dirty="0"/>
                <a:t>:</a:t>
              </a:r>
            </a:p>
            <a:p>
              <a:pPr lvl="0"/>
              <a:r>
                <a:rPr lang="de-DE" sz="1400" b="0" dirty="0"/>
                <a:t>• </a:t>
              </a:r>
              <a:r>
                <a:rPr lang="de-DE" sz="1400" b="0" dirty="0" smtClean="0"/>
                <a:t>Reduzierung der Prozessschwankungen</a:t>
              </a:r>
              <a:endParaRPr lang="de-DE" sz="1400" b="0" dirty="0"/>
            </a:p>
            <a:p>
              <a:pPr lvl="0"/>
              <a:r>
                <a:rPr lang="de-DE" sz="1400" b="0" dirty="0"/>
                <a:t>• zukünftig kontinuierliche Qualität </a:t>
              </a:r>
            </a:p>
            <a:p>
              <a:pPr lvl="0"/>
              <a:r>
                <a:rPr lang="de-DE" sz="1400" b="0" dirty="0"/>
                <a:t>• Ausschussreduzierung </a:t>
              </a:r>
            </a:p>
          </p:txBody>
        </p:sp>
      </p:grpSp>
      <p:sp>
        <p:nvSpPr>
          <p:cNvPr id="42" name="Pfeil nach rechts 41"/>
          <p:cNvSpPr/>
          <p:nvPr/>
        </p:nvSpPr>
        <p:spPr>
          <a:xfrm rot="5400000">
            <a:off x="2143661" y="4991991"/>
            <a:ext cx="339088" cy="223013"/>
          </a:xfrm>
          <a:prstGeom prst="rightArrow">
            <a:avLst/>
          </a:prstGeom>
          <a:solidFill>
            <a:srgbClr val="3366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46" name="Abgerundetes Rechteck 45"/>
          <p:cNvSpPr/>
          <p:nvPr/>
        </p:nvSpPr>
        <p:spPr>
          <a:xfrm>
            <a:off x="5970591" y="3101941"/>
            <a:ext cx="2443874" cy="720324"/>
          </a:xfrm>
          <a:prstGeom prst="roundRect">
            <a:avLst>
              <a:gd name="adj" fmla="val 10000"/>
            </a:avLst>
          </a:prstGeom>
          <a:scene3d>
            <a:camera prst="orthographicFront"/>
            <a:lightRig rig="flat" dir="t"/>
          </a:scene3d>
          <a:sp3d prstMaterial="dkEdge">
            <a:bevelT w="8200" h="38100"/>
          </a:sp3d>
        </p:spPr>
        <p:style>
          <a:lnRef idx="0">
            <a:schemeClr val="lt1">
              <a:hueOff val="0"/>
              <a:satOff val="0"/>
              <a:lumOff val="0"/>
              <a:alphaOff val="0"/>
            </a:schemeClr>
          </a:lnRef>
          <a:fillRef idx="2">
            <a:schemeClr val="accent2">
              <a:hueOff val="0"/>
              <a:satOff val="0"/>
              <a:lumOff val="0"/>
              <a:alphaOff val="0"/>
            </a:schemeClr>
          </a:fillRef>
          <a:effectRef idx="1">
            <a:schemeClr val="accent2">
              <a:hueOff val="0"/>
              <a:satOff val="0"/>
              <a:lumOff val="0"/>
              <a:alphaOff val="0"/>
            </a:schemeClr>
          </a:effectRef>
          <a:fontRef idx="minor">
            <a:schemeClr val="dk1"/>
          </a:fontRef>
        </p:style>
      </p:sp>
      <p:grpSp>
        <p:nvGrpSpPr>
          <p:cNvPr id="47" name="Gruppieren 46"/>
          <p:cNvGrpSpPr/>
          <p:nvPr/>
        </p:nvGrpSpPr>
        <p:grpSpPr>
          <a:xfrm>
            <a:off x="6063758" y="3197194"/>
            <a:ext cx="2475405" cy="698719"/>
            <a:chOff x="1873261" y="76200"/>
            <a:chExt cx="2743618" cy="470897"/>
          </a:xfrm>
        </p:grpSpPr>
        <p:sp>
          <p:nvSpPr>
            <p:cNvPr id="48" name="Abgerundetes Rechteck 47"/>
            <p:cNvSpPr/>
            <p:nvPr/>
          </p:nvSpPr>
          <p:spPr>
            <a:xfrm>
              <a:off x="1873261" y="76200"/>
              <a:ext cx="2743618" cy="470897"/>
            </a:xfrm>
            <a:prstGeom prst="roundRect">
              <a:avLst>
                <a:gd name="adj" fmla="val 10000"/>
              </a:avLst>
            </a:prstGeom>
          </p:spPr>
          <p:style>
            <a:lnRef idx="1">
              <a:schemeClr val="accent2">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49" name="Abgerundetes Rechteck 4"/>
            <p:cNvSpPr/>
            <p:nvPr/>
          </p:nvSpPr>
          <p:spPr>
            <a:xfrm>
              <a:off x="1887053" y="89992"/>
              <a:ext cx="2729826" cy="44331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76200" tIns="76200" rIns="76200" bIns="76200" numCol="1" spcCol="1270" anchor="ctr" anchorCtr="0">
              <a:noAutofit/>
            </a:bodyPr>
            <a:lstStyle/>
            <a:p>
              <a:pPr lvl="0"/>
              <a:r>
                <a:rPr lang="de-DE" sz="1400" b="0" dirty="0"/>
                <a:t>• </a:t>
              </a:r>
              <a:r>
                <a:rPr lang="de-DE" sz="1400" b="0" dirty="0" smtClean="0"/>
                <a:t>Eine </a:t>
              </a:r>
              <a:r>
                <a:rPr lang="de-DE" sz="1400" b="0" dirty="0"/>
                <a:t>Charge</a:t>
              </a:r>
            </a:p>
            <a:p>
              <a:pPr lvl="0"/>
              <a:r>
                <a:rPr lang="de-DE" sz="1400" b="0" dirty="0"/>
                <a:t>• </a:t>
              </a:r>
              <a:r>
                <a:rPr lang="de-DE" sz="1400" b="0" dirty="0" smtClean="0"/>
                <a:t>Wirkteilkombinationen</a:t>
              </a:r>
              <a:endParaRPr lang="de-DE" sz="1400" b="0" dirty="0"/>
            </a:p>
            <a:p>
              <a:pPr lvl="0"/>
              <a:r>
                <a:rPr lang="de-DE" sz="1400" b="0" dirty="0"/>
                <a:t>• </a:t>
              </a:r>
              <a:r>
                <a:rPr lang="de-DE" sz="1400" b="0" dirty="0" smtClean="0"/>
                <a:t>Gleiche </a:t>
              </a:r>
              <a:r>
                <a:rPr lang="de-DE" sz="1400" b="0" dirty="0"/>
                <a:t>Bearbeitungsstufe</a:t>
              </a:r>
            </a:p>
          </p:txBody>
        </p:sp>
      </p:grpSp>
      <p:sp>
        <p:nvSpPr>
          <p:cNvPr id="53" name="Abgerundetes Rechteck 52"/>
          <p:cNvSpPr/>
          <p:nvPr/>
        </p:nvSpPr>
        <p:spPr>
          <a:xfrm>
            <a:off x="5970591" y="4036719"/>
            <a:ext cx="2443874" cy="538967"/>
          </a:xfrm>
          <a:prstGeom prst="roundRect">
            <a:avLst>
              <a:gd name="adj" fmla="val 10000"/>
            </a:avLst>
          </a:prstGeom>
          <a:scene3d>
            <a:camera prst="orthographicFront"/>
            <a:lightRig rig="flat" dir="t"/>
          </a:scene3d>
          <a:sp3d prstMaterial="dkEdge">
            <a:bevelT w="8200" h="38100"/>
          </a:sp3d>
        </p:spPr>
        <p:style>
          <a:lnRef idx="0">
            <a:schemeClr val="lt1">
              <a:hueOff val="0"/>
              <a:satOff val="0"/>
              <a:lumOff val="0"/>
              <a:alphaOff val="0"/>
            </a:schemeClr>
          </a:lnRef>
          <a:fillRef idx="2">
            <a:schemeClr val="accent2">
              <a:hueOff val="0"/>
              <a:satOff val="0"/>
              <a:lumOff val="0"/>
              <a:alphaOff val="0"/>
            </a:schemeClr>
          </a:fillRef>
          <a:effectRef idx="1">
            <a:schemeClr val="accent2">
              <a:hueOff val="0"/>
              <a:satOff val="0"/>
              <a:lumOff val="0"/>
              <a:alphaOff val="0"/>
            </a:schemeClr>
          </a:effectRef>
          <a:fontRef idx="minor">
            <a:schemeClr val="dk1"/>
          </a:fontRef>
        </p:style>
      </p:sp>
      <p:grpSp>
        <p:nvGrpSpPr>
          <p:cNvPr id="54" name="Gruppieren 53"/>
          <p:cNvGrpSpPr/>
          <p:nvPr/>
        </p:nvGrpSpPr>
        <p:grpSpPr>
          <a:xfrm>
            <a:off x="6063758" y="4131973"/>
            <a:ext cx="2475405" cy="527371"/>
            <a:chOff x="1873261" y="76200"/>
            <a:chExt cx="2743618" cy="470897"/>
          </a:xfrm>
        </p:grpSpPr>
        <p:sp>
          <p:nvSpPr>
            <p:cNvPr id="55" name="Abgerundetes Rechteck 54"/>
            <p:cNvSpPr/>
            <p:nvPr/>
          </p:nvSpPr>
          <p:spPr>
            <a:xfrm>
              <a:off x="1873261" y="76200"/>
              <a:ext cx="2743618" cy="470897"/>
            </a:xfrm>
            <a:prstGeom prst="roundRect">
              <a:avLst>
                <a:gd name="adj" fmla="val 10000"/>
              </a:avLst>
            </a:prstGeom>
          </p:spPr>
          <p:style>
            <a:lnRef idx="1">
              <a:schemeClr val="accent2">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56" name="Abgerundetes Rechteck 4"/>
            <p:cNvSpPr/>
            <p:nvPr/>
          </p:nvSpPr>
          <p:spPr>
            <a:xfrm>
              <a:off x="1887053" y="89992"/>
              <a:ext cx="2729826" cy="44331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76200" tIns="76200" rIns="76200" bIns="76200" numCol="1" spcCol="1270" anchor="ctr" anchorCtr="0">
              <a:noAutofit/>
            </a:bodyPr>
            <a:lstStyle/>
            <a:p>
              <a:pPr lvl="0"/>
              <a:r>
                <a:rPr lang="de-DE" sz="1400" b="0" dirty="0"/>
                <a:t>Sichtprüfung der Wirkteile und  des Prozessresultats</a:t>
              </a:r>
            </a:p>
          </p:txBody>
        </p:sp>
      </p:grpSp>
      <p:sp>
        <p:nvSpPr>
          <p:cNvPr id="58" name="Abgerundetes Rechteck 57"/>
          <p:cNvSpPr/>
          <p:nvPr/>
        </p:nvSpPr>
        <p:spPr>
          <a:xfrm>
            <a:off x="5429859" y="5405909"/>
            <a:ext cx="3525337" cy="887582"/>
          </a:xfrm>
          <a:prstGeom prst="roundRect">
            <a:avLst>
              <a:gd name="adj" fmla="val 10000"/>
            </a:avLst>
          </a:prstGeom>
          <a:scene3d>
            <a:camera prst="orthographicFront"/>
            <a:lightRig rig="flat" dir="t"/>
          </a:scene3d>
          <a:sp3d prstMaterial="dkEdge">
            <a:bevelT w="8200" h="38100"/>
          </a:sp3d>
        </p:spPr>
        <p:style>
          <a:lnRef idx="0">
            <a:schemeClr val="lt1">
              <a:hueOff val="0"/>
              <a:satOff val="0"/>
              <a:lumOff val="0"/>
              <a:alphaOff val="0"/>
            </a:schemeClr>
          </a:lnRef>
          <a:fillRef idx="2">
            <a:schemeClr val="accent2">
              <a:hueOff val="0"/>
              <a:satOff val="0"/>
              <a:lumOff val="0"/>
              <a:alphaOff val="0"/>
            </a:schemeClr>
          </a:fillRef>
          <a:effectRef idx="1">
            <a:schemeClr val="accent2">
              <a:hueOff val="0"/>
              <a:satOff val="0"/>
              <a:lumOff val="0"/>
              <a:alphaOff val="0"/>
            </a:schemeClr>
          </a:effectRef>
          <a:fontRef idx="minor">
            <a:schemeClr val="dk1"/>
          </a:fontRef>
        </p:style>
      </p:sp>
      <p:grpSp>
        <p:nvGrpSpPr>
          <p:cNvPr id="59" name="Gruppieren 58"/>
          <p:cNvGrpSpPr/>
          <p:nvPr/>
        </p:nvGrpSpPr>
        <p:grpSpPr>
          <a:xfrm>
            <a:off x="5480659" y="5487752"/>
            <a:ext cx="3597800" cy="883768"/>
            <a:chOff x="1873261" y="76200"/>
            <a:chExt cx="2743618" cy="470897"/>
          </a:xfrm>
        </p:grpSpPr>
        <p:sp>
          <p:nvSpPr>
            <p:cNvPr id="60" name="Abgerundetes Rechteck 59"/>
            <p:cNvSpPr/>
            <p:nvPr/>
          </p:nvSpPr>
          <p:spPr>
            <a:xfrm>
              <a:off x="1873261" y="76200"/>
              <a:ext cx="2743618" cy="470897"/>
            </a:xfrm>
            <a:prstGeom prst="roundRect">
              <a:avLst>
                <a:gd name="adj" fmla="val 10000"/>
              </a:avLst>
            </a:prstGeom>
          </p:spPr>
          <p:style>
            <a:lnRef idx="1">
              <a:schemeClr val="accent2">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61" name="Abgerundetes Rechteck 4"/>
            <p:cNvSpPr/>
            <p:nvPr/>
          </p:nvSpPr>
          <p:spPr>
            <a:xfrm>
              <a:off x="1887053" y="89992"/>
              <a:ext cx="2729826" cy="44331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76200" tIns="76200" rIns="76200" bIns="76200" numCol="1" spcCol="1270" anchor="ctr" anchorCtr="0">
              <a:noAutofit/>
            </a:bodyPr>
            <a:lstStyle/>
            <a:p>
              <a:pPr lvl="0"/>
              <a:r>
                <a:rPr lang="de-DE" sz="1400" u="sng" dirty="0" smtClean="0"/>
                <a:t>Endziel</a:t>
              </a:r>
              <a:r>
                <a:rPr lang="de-DE" sz="1400" b="0" dirty="0"/>
                <a:t>:</a:t>
              </a:r>
            </a:p>
            <a:p>
              <a:pPr lvl="0"/>
              <a:r>
                <a:rPr lang="de-DE" sz="1400" b="0" dirty="0"/>
                <a:t>• </a:t>
              </a:r>
              <a:r>
                <a:rPr lang="de-DE" sz="1400" b="0" dirty="0" smtClean="0"/>
                <a:t>Reduzierung des tribologischen Verschleißes</a:t>
              </a:r>
            </a:p>
            <a:p>
              <a:pPr lvl="0"/>
              <a:r>
                <a:rPr lang="de-DE" sz="1400" b="0" dirty="0" smtClean="0"/>
                <a:t>• Höhere Oberflächengüten</a:t>
              </a:r>
            </a:p>
            <a:p>
              <a:pPr lvl="0"/>
              <a:r>
                <a:rPr lang="de-DE" sz="1400" b="0" dirty="0" smtClean="0"/>
                <a:t>• Stabilerer Prozess </a:t>
              </a:r>
              <a:r>
                <a:rPr lang="de-DE" sz="1400" b="0" i="1" dirty="0" smtClean="0"/>
                <a:t>(im Allgemeinen)</a:t>
              </a:r>
              <a:endParaRPr lang="de-DE" sz="1400" b="0" i="1" dirty="0"/>
            </a:p>
          </p:txBody>
        </p:sp>
      </p:grpSp>
      <p:sp>
        <p:nvSpPr>
          <p:cNvPr id="62" name="Pfeil nach rechts 61"/>
          <p:cNvSpPr/>
          <p:nvPr/>
        </p:nvSpPr>
        <p:spPr>
          <a:xfrm rot="5400000">
            <a:off x="7033401" y="4991995"/>
            <a:ext cx="339088" cy="223013"/>
          </a:xfrm>
          <a:prstGeom prst="rightArrow">
            <a:avLst/>
          </a:prstGeom>
          <a:solidFill>
            <a:srgbClr val="3366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Tree>
    <p:extLst>
      <p:ext uri="{BB962C8B-B14F-4D97-AF65-F5344CB8AC3E}">
        <p14:creationId xmlns:p14="http://schemas.microsoft.com/office/powerpoint/2010/main" xmlns="" val="88615032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1"/>
          <p:cNvSpPr>
            <a:spLocks noGrp="1"/>
          </p:cNvSpPr>
          <p:nvPr>
            <p:ph type="title"/>
          </p:nvPr>
        </p:nvSpPr>
        <p:spPr>
          <a:xfrm>
            <a:off x="293688" y="0"/>
            <a:ext cx="7756525" cy="798286"/>
          </a:xfrm>
        </p:spPr>
        <p:txBody>
          <a:bodyPr anchor="ctr"/>
          <a:lstStyle/>
          <a:p>
            <a:r>
              <a:rPr lang="de-DE" altLang="de-DE" dirty="0" smtClean="0">
                <a:latin typeface="Arial" charset="0"/>
                <a:cs typeface="Arial" charset="0"/>
              </a:rPr>
              <a:t>Fertigungsprozesse</a:t>
            </a:r>
          </a:p>
        </p:txBody>
      </p:sp>
      <p:graphicFrame>
        <p:nvGraphicFramePr>
          <p:cNvPr id="6" name="Diagramm 5"/>
          <p:cNvGraphicFramePr/>
          <p:nvPr>
            <p:extLst>
              <p:ext uri="{D42A27DB-BD31-4B8C-83A1-F6EECF244321}">
                <p14:modId xmlns:p14="http://schemas.microsoft.com/office/powerpoint/2010/main" xmlns="" val="725421307"/>
              </p:ext>
            </p:extLst>
          </p:nvPr>
        </p:nvGraphicFramePr>
        <p:xfrm>
          <a:off x="0" y="995082"/>
          <a:ext cx="9601200" cy="49754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xmlns="" val="3417760333"/>
      </p:ext>
    </p:extLst>
  </p:cSld>
  <p:clrMapOvr>
    <a:masterClrMapping/>
  </p:clrMapOvr>
  <p:transition>
    <p:pull dir="ru"/>
  </p:transition>
  <p:timing>
    <p:tnLst>
      <p:par>
        <p:cTn id="1" dur="indefinite" restart="never" nodeType="tmRoot"/>
      </p:par>
    </p:tnLst>
  </p:timing>
</p:sld>
</file>

<file path=ppt/theme/theme1.xml><?xml version="1.0" encoding="utf-8"?>
<a:theme xmlns:a="http://schemas.openxmlformats.org/drawingml/2006/main" name="2_Blank">
  <a:themeElements>
    <a:clrScheme name="2_20050405_Lenders Mtg Presentation to INTERLINKS revised FC April 8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2_Blank">
      <a:majorFont>
        <a:latin typeface="Arial"/>
        <a:ea typeface="ＭＳ Ｐゴシック"/>
        <a:cs typeface="Arial"/>
      </a:majorFont>
      <a:minorFont>
        <a:latin typeface="Arial"/>
        <a:ea typeface="ＭＳ Ｐゴシック"/>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2_20050405_Lenders Mtg Presentation to INTERLINKS revised FC April 8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2_20050405_Lenders Mtg Presentation to INTERLINKS revised FC April 8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2_20050405_Lenders Mtg Presentation to INTERLINKS revised FC April 8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2_20050405_Lenders Mtg Presentation to INTERLINKS revised FC April 8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2_20050405_Lenders Mtg Presentation to INTERLINKS revised FC April 8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2_20050405_Lenders Mtg Presentation to INTERLINKS revised FC April 8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2_20050405_Lenders Mtg Presentation to INTERLINKS revised FC April 8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Dura">
  <a:themeElements>
    <a:clrScheme name="2_20050405_Lenders Mtg Presentation to INTERLINKS revised FC April 8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5_20050405_Lenders Mtg Presentation to INTERLINKS revised FC April 8">
      <a:majorFont>
        <a:latin typeface="Calibri"/>
        <a:ea typeface="ＭＳ Ｐゴシック"/>
        <a:cs typeface="ＭＳ Ｐゴシック"/>
      </a:majorFont>
      <a:minorFont>
        <a:latin typeface="Calibri"/>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2_20050405_Lenders Mtg Presentation to INTERLINKS revised FC April 8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2_20050405_Lenders Mtg Presentation to INTERLINKS revised FC April 8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2_20050405_Lenders Mtg Presentation to INTERLINKS revised FC April 8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2_20050405_Lenders Mtg Presentation to INTERLINKS revised FC April 8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2_20050405_Lenders Mtg Presentation to INTERLINKS revised FC April 8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2_20050405_Lenders Mtg Presentation to INTERLINKS revised FC April 8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2_20050405_Lenders Mtg Presentation to INTERLINKS revised FC April 8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10-04-10 Cable Systems Technology Profiles</Template>
  <TotalTime>0</TotalTime>
  <Words>934</Words>
  <Application>Microsoft Office PowerPoint</Application>
  <PresentationFormat>Benutzerdefiniert</PresentationFormat>
  <Paragraphs>232</Paragraphs>
  <Slides>33</Slides>
  <Notes>0</Notes>
  <HiddenSlides>0</HiddenSlides>
  <MMClips>0</MMClips>
  <ScaleCrop>false</ScaleCrop>
  <HeadingPairs>
    <vt:vector size="4" baseType="variant">
      <vt:variant>
        <vt:lpstr>Design</vt:lpstr>
      </vt:variant>
      <vt:variant>
        <vt:i4>2</vt:i4>
      </vt:variant>
      <vt:variant>
        <vt:lpstr>Folientitel</vt:lpstr>
      </vt:variant>
      <vt:variant>
        <vt:i4>33</vt:i4>
      </vt:variant>
    </vt:vector>
  </HeadingPairs>
  <TitlesOfParts>
    <vt:vector size="35" baseType="lpstr">
      <vt:lpstr>2_Blank</vt:lpstr>
      <vt:lpstr>Dura</vt:lpstr>
      <vt:lpstr>Kolloquium 25.07.2014 – Benedikt Kaffanke </vt:lpstr>
      <vt:lpstr>Thema der Bachelorarbeit</vt:lpstr>
      <vt:lpstr>Untersuchungsobjekt</vt:lpstr>
      <vt:lpstr>Qualitätsanforderungen an Bauteil</vt:lpstr>
      <vt:lpstr>Das Ausgangsmaterial</vt:lpstr>
      <vt:lpstr>Das Ausgangsmaterial: Kategorisierung</vt:lpstr>
      <vt:lpstr>Ausgangsmaterial: Mechanische Eigenschaften</vt:lpstr>
      <vt:lpstr>Übersicht Vorgehensweise</vt:lpstr>
      <vt:lpstr>Fertigungsprozesse</vt:lpstr>
      <vt:lpstr>Prozesse im Fokus: Streckbiegen</vt:lpstr>
      <vt:lpstr>Warum Streckbiegen?</vt:lpstr>
      <vt:lpstr>Spannung in der Deformierungszone beim Streckbiegen</vt:lpstr>
      <vt:lpstr>Streckbiegewerkzeug</vt:lpstr>
      <vt:lpstr>Maßgebende Bauteilgeometrie der Untersuchung</vt:lpstr>
      <vt:lpstr>Messmethode</vt:lpstr>
      <vt:lpstr>Messmethode</vt:lpstr>
      <vt:lpstr>Messmethode</vt:lpstr>
      <vt:lpstr>Auswertungsmethode</vt:lpstr>
      <vt:lpstr>Einschränkungen durch Rücksichtnahme auf die Serienfertigung</vt:lpstr>
      <vt:lpstr>Visualisierung der Resultate</vt:lpstr>
      <vt:lpstr>Folie 21</vt:lpstr>
      <vt:lpstr>Folie 22</vt:lpstr>
      <vt:lpstr>Prozesse im Fokus: Kröpfen</vt:lpstr>
      <vt:lpstr>Folie 24</vt:lpstr>
      <vt:lpstr>Folie 25</vt:lpstr>
      <vt:lpstr>Folie 26</vt:lpstr>
      <vt:lpstr>Folie 27</vt:lpstr>
      <vt:lpstr>Folie 28</vt:lpstr>
      <vt:lpstr>Folie 29</vt:lpstr>
      <vt:lpstr>Folie 30</vt:lpstr>
      <vt:lpstr>Folie 31</vt:lpstr>
      <vt:lpstr>Folie 32</vt:lpstr>
      <vt:lpstr>Folie 33</vt:lpstr>
    </vt:vector>
  </TitlesOfParts>
  <Company>Microsoft</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Cable Systems Portfolio</dc:title>
  <dc:creator>smcguire</dc:creator>
  <cp:lastModifiedBy>B</cp:lastModifiedBy>
  <cp:revision>355</cp:revision>
  <cp:lastPrinted>2011-01-10T04:22:47Z</cp:lastPrinted>
  <dcterms:created xsi:type="dcterms:W3CDTF">2010-10-05T21:23:23Z</dcterms:created>
  <dcterms:modified xsi:type="dcterms:W3CDTF">2014-07-19T08:31:27Z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XTAG2">
    <vt:lpwstr>0008000c2a000000000001024000</vt:lpwstr>
  </property>
</Properties>
</file>